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3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CA21C-CA18-405F-B972-D02502EDEA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ABC7C0-5395-46B4-9473-6BBE18270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A79CD-6597-4C9B-9E15-744360E09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A1280-04A0-455E-A923-F85491EC67D0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29DCB-52EA-4880-A6BD-06793497C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355F5-6118-4B6B-9988-42DF9E199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0B7C-0064-4FE5-B081-1B0B3C72D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887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F7EDD-0604-404B-B825-D3E3F0E35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05619-05A2-4907-A151-1059A2D23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EE350-4758-4E6E-895E-FFE19A260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A1280-04A0-455E-A923-F85491EC67D0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F0E06-E145-4BD0-A738-3F1DA25FB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86A850-9841-4836-9641-F9CEFBE98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0B7C-0064-4FE5-B081-1B0B3C72D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158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A6B5A0-6519-4086-9A69-E0FEDF0042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4BB17C-097C-4A98-971A-83EF324F1A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5ADA38-A938-4853-B6DD-5F55C2C80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A1280-04A0-455E-A923-F85491EC67D0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6BBCE4-A100-4100-B445-3957D7D56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D2055-2B76-443D-97FC-E8E6A00C8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0B7C-0064-4FE5-B081-1B0B3C72D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817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5BB80-7405-443D-B3C9-0CA2BCE4B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4C1B9-6082-4479-B5A2-5B0FE1D7F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B09AD-5E9B-4EBA-8606-FDBFA3E28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A1280-04A0-455E-A923-F85491EC67D0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E891B9-E204-42E4-9C8B-EC72E3D6C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2AD18-74D2-4F75-8419-B97F0E126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0B7C-0064-4FE5-B081-1B0B3C72D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2403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8D2E1-50EF-43CA-8BE6-C54D8C23D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FB6E14-1049-4DB5-987E-CD623A5F0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FDBA1-0338-4FE5-81C8-25E67FC91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A1280-04A0-455E-A923-F85491EC67D0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BA011E-6935-45AD-8DC9-3D1CDB009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EC116-D719-4529-BB12-884F3B5F6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0B7C-0064-4FE5-B081-1B0B3C72D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2229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31559-1E7B-46F0-A026-AF1535D6F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BBB830-3EAF-4AAD-BAAF-888CF3FCB5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DA070A-344A-4DF8-97B9-C4FDFF1FEF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FAB037-D8EC-4195-AFE4-8451FAD5C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A1280-04A0-455E-A923-F85491EC67D0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3709F-B306-43C4-AA83-E92E45C61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646BF6-6968-40CD-BECB-7D142B10F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0B7C-0064-4FE5-B081-1B0B3C72D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403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BBE83-A0FF-4CDD-AB14-7CD6FDB9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0D4A25-F2D0-48A7-B361-41FBDC654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F4572-C685-4899-8806-CB7E606D4D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9813C9-E5A3-41C2-8019-6FDDACAEA8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CEB879-2379-46BA-91E7-30731978AF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D6B9DF-212A-4623-B61F-0CC6C7F3F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A1280-04A0-455E-A923-F85491EC67D0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6C53C9-4A8E-452D-8CA6-1F7E1ED4E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BAADB8-4051-46CC-8185-08E62E4B9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0B7C-0064-4FE5-B081-1B0B3C72D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630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91CA3-3AEC-44EB-B4A2-001C5C658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CC6726-1B09-4F6F-AE1A-958FD5831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A1280-04A0-455E-A923-F85491EC67D0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0909EC-9B67-44D2-99E4-93E09B47E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487220-202B-4DAE-8DC0-2226EC86B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0B7C-0064-4FE5-B081-1B0B3C72D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885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C21387-496E-48FE-852F-C1624B081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A1280-04A0-455E-A923-F85491EC67D0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24AEF9-791B-492F-BBD0-B1E9A159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86090E-55D5-4FE7-8D88-90D18CFE1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0B7C-0064-4FE5-B081-1B0B3C72D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129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740E9-396C-4388-88F0-0D0D3BAB7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802A9-62AE-493E-9C11-08E22320CE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0A7A33-6024-4CFB-AA45-FBC9161D2C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F8F3C6-89BB-4D7E-ABF1-9DF4F30BB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A1280-04A0-455E-A923-F85491EC67D0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633CA-B178-4131-9ED1-32632CAEC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1C4633-7ABA-4B0B-9C06-A0919C1F3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0B7C-0064-4FE5-B081-1B0B3C72D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717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F0DB9-967A-4015-9D0D-E90DFB376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3637B3-65F5-43DB-BAD3-9CCE350CA9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56EBEB-F3B5-4ECE-B34A-62D311DCE4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E69E7A-1A51-4A3A-A4BD-86261FC8B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A1280-04A0-455E-A923-F85491EC67D0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1ECEC-53DE-489A-973D-C51D2FE2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DF53C3-0C53-49B7-A467-BFA343CC5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A0B7C-0064-4FE5-B081-1B0B3C72D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5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9B8EE-69F5-4FCE-90B3-1275AAA37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CBCCB-9F37-4848-A5DF-6E4B8FA9D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E1B94-C551-43BC-8A61-DDA0A8C289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A1280-04A0-455E-A923-F85491EC67D0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6537B-0849-439E-9CCB-22CFF9362F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EBBDD-C85F-4A4B-A0F4-3329BD65E9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A0B7C-0064-4FE5-B081-1B0B3C72D7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087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630C4AD-11EE-4DF4-8366-56A475054DC8}"/>
              </a:ext>
            </a:extLst>
          </p:cNvPr>
          <p:cNvSpPr/>
          <p:nvPr/>
        </p:nvSpPr>
        <p:spPr>
          <a:xfrm>
            <a:off x="0" y="5887329"/>
            <a:ext cx="12192000" cy="970671"/>
          </a:xfrm>
          <a:prstGeom prst="rect">
            <a:avLst/>
          </a:prstGeom>
          <a:solidFill>
            <a:srgbClr val="98C93C"/>
          </a:solidFill>
          <a:ln w="19050">
            <a:solidFill>
              <a:srgbClr val="A1C4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1B9513-B543-4C03-8CC2-DA791D0FCEBC}"/>
              </a:ext>
            </a:extLst>
          </p:cNvPr>
          <p:cNvSpPr txBox="1"/>
          <p:nvPr/>
        </p:nvSpPr>
        <p:spPr>
          <a:xfrm>
            <a:off x="615636" y="5769208"/>
            <a:ext cx="10846051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spc="3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@CIHTUK    </a:t>
            </a:r>
            <a:r>
              <a:rPr lang="en-GB" sz="6500" b="1" spc="3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			</a:t>
            </a:r>
            <a:r>
              <a:rPr lang="en-GB" sz="6000" b="1" spc="300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#INWED21</a:t>
            </a:r>
          </a:p>
        </p:txBody>
      </p:sp>
      <p:pic>
        <p:nvPicPr>
          <p:cNvPr id="7" name="Picture 6" descr="Text&#10;&#10;International Women in Engineering Day logo 2021&#10;">
            <a:extLst>
              <a:ext uri="{FF2B5EF4-FFF2-40B4-BE49-F238E27FC236}">
                <a16:creationId xmlns:a16="http://schemas.microsoft.com/office/drawing/2014/main" id="{5C83520C-4178-47A0-9FE7-08E5BD138BD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37" t="16211" r="7340" b="16454"/>
          <a:stretch/>
        </p:blipFill>
        <p:spPr>
          <a:xfrm>
            <a:off x="8653105" y="232212"/>
            <a:ext cx="3351790" cy="863257"/>
          </a:xfrm>
          <a:prstGeom prst="rect">
            <a:avLst/>
          </a:prstGeom>
        </p:spPr>
      </p:pic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9C717400-7F88-44D0-8BC2-6C18A548682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86" b="26489"/>
          <a:stretch/>
        </p:blipFill>
        <p:spPr>
          <a:xfrm>
            <a:off x="187105" y="39921"/>
            <a:ext cx="2882478" cy="1163183"/>
          </a:xfrm>
          <a:prstGeom prst="rect">
            <a:avLst/>
          </a:prstGeom>
        </p:spPr>
      </p:pic>
      <p:pic>
        <p:nvPicPr>
          <p:cNvPr id="9" name="Picture 2" descr="Twitter Logo transparent PNG - StickPNG">
            <a:extLst>
              <a:ext uri="{FF2B5EF4-FFF2-40B4-BE49-F238E27FC236}">
                <a16:creationId xmlns:a16="http://schemas.microsoft.com/office/drawing/2014/main" id="{7C8A31FD-9D86-4871-A999-0E2F98AE88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7733"/>
            <a:ext cx="815555" cy="815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5C15AAD-4A20-4E02-BD9C-D7BEFEBF34AD}"/>
              </a:ext>
            </a:extLst>
          </p:cNvPr>
          <p:cNvSpPr txBox="1"/>
          <p:nvPr/>
        </p:nvSpPr>
        <p:spPr>
          <a:xfrm>
            <a:off x="1430803" y="1447973"/>
            <a:ext cx="93303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My #EngineeringHero is:</a:t>
            </a:r>
          </a:p>
        </p:txBody>
      </p:sp>
    </p:spTree>
    <p:extLst>
      <p:ext uri="{BB962C8B-B14F-4D97-AF65-F5344CB8AC3E}">
        <p14:creationId xmlns:p14="http://schemas.microsoft.com/office/powerpoint/2010/main" val="3339308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Koedijk | CIHT</dc:creator>
  <cp:lastModifiedBy>Sarah Koedijk | CIHT</cp:lastModifiedBy>
  <cp:revision>1</cp:revision>
  <dcterms:created xsi:type="dcterms:W3CDTF">2021-06-16T16:23:34Z</dcterms:created>
  <dcterms:modified xsi:type="dcterms:W3CDTF">2021-06-16T16:24:04Z</dcterms:modified>
</cp:coreProperties>
</file>