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3AB96-0B2C-4491-9E85-3E1A62BAB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802FCD-FCA9-487A-A215-E230F33B78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CF28-1CF8-448B-A094-4FD8460E2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88140-24B5-4CE8-8AB0-4E73606B8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00636-9883-498A-85BF-2A0D9E1D5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102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1332-FB9D-40CB-9254-6FFD6198A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428D33-92D1-49D1-8917-BC6AF7386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87943-3DBF-405B-85BE-373C65367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0655C-9595-4E34-AB66-ABB52253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8A8D5-771C-41B3-9012-9721A61C0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709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DFB6B4-DD48-44F0-872C-207C0D8F5B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8D5FAA-BAEF-4ED5-9EE8-318F1075C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FE142-BAC0-443A-8395-C7EAA1279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15C7D-C0F2-4F80-B467-77B3DD6A9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21C8A-7AE4-4620-AF07-141FBB3D3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14820-3003-46C7-BEDC-06F0494FB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0E5E3-4A73-478B-AEC1-6092C4CAB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920FB-2363-482F-BC98-641E05F00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D6569-987F-4A52-B7FD-1141BCDF1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9F0DF-2FF6-4EC8-B616-6B532D047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39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88739-9B55-4FF9-801D-AAAE30489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0AD7C-6D01-42E5-AAE2-3A56621B1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A77B8-3857-4DA5-952A-C1D354744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A86BE-B05E-4D39-B132-AF8365F69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21298-8B4E-46F9-A812-7F13A9BB2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774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321AF-6BD9-461F-9B6E-3A0CB8DBC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18F52-8C6F-4682-9006-9EC8CEF133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B4B8F4-9753-45DC-8F5D-7F0618933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A3BA4-6BE9-4E0F-B1EF-0E8967536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1F479E-CC2F-489F-9CD6-27873B4FA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950C56-AE87-4841-909F-280E65788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946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C672D-64C7-47AB-A20C-369E89B23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F76A2-A40B-480B-88CE-1F6F55ABD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671748-CAE6-4E47-BA92-AFDA60693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0213F-090B-400A-87CC-D3FDC88133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161F9-6410-4A8F-B8AA-6F879DCC16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11BDB6-896C-4820-8A7B-834817122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D4FE60-E21B-4682-AF15-3C51A9F2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A02388-5117-47D0-87FD-BEE5CE391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0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DA157-7811-4CF5-AE8D-D7871CD9E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A539F4-F58F-4D99-9BAB-874AB33BA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50BE01-8135-40B1-938D-735B4A6C2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B71E57-DC4A-4FB0-B36C-76AC033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7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611482-1F43-4051-A460-EC437E11C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BE6690-10C8-4CEA-83B9-6C03503D2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3E40F2-4917-4A07-A8D1-AC4EA5D9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05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AE9E-E801-40DF-A4F7-436201368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7F69A-5DEA-430C-A93B-0E88C7F84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57BFD3-8818-484A-B72F-252CFC687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1FD9F-0F98-4AB6-A88F-14C8F3E7D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64C313-63BD-476F-BB05-E2024F0DC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27106-768E-45EA-8EC7-722FB61D3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83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1F93-3EFD-4A21-AB3E-5BA100E1F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742F16-A12E-46EE-88EE-3EF50EF863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6BCF0-7EB8-496B-8971-C1F976EB48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0019D7-6E63-4F95-9EA2-EB7C25AC8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54A45-4EEC-47DF-8D36-57250581D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6A8E8-DC3C-4750-AF7A-F0C0F7FD9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32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818FC7-DD82-4FA8-A62F-C582508C3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1CF555-B961-40CD-A143-0C08C6C9E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0A259-EEB2-4373-9DC1-C54C07E9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58B9D-DF45-4BD6-906B-90E129E205B9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E8827-3709-4B6E-BD98-504AEB788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8704E-852F-4B48-96D6-AF0680512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E3EDF-98A3-4C1A-BB0E-BBCE0B7A46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65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630C4AD-11EE-4DF4-8366-56A475054DC8}"/>
              </a:ext>
            </a:extLst>
          </p:cNvPr>
          <p:cNvSpPr/>
          <p:nvPr/>
        </p:nvSpPr>
        <p:spPr>
          <a:xfrm>
            <a:off x="0" y="5887329"/>
            <a:ext cx="12192000" cy="970671"/>
          </a:xfrm>
          <a:prstGeom prst="rect">
            <a:avLst/>
          </a:prstGeom>
          <a:solidFill>
            <a:srgbClr val="98C93C"/>
          </a:solidFill>
          <a:ln w="19050">
            <a:solidFill>
              <a:srgbClr val="A1C4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1B9513-B543-4C03-8CC2-DA791D0FCEBC}"/>
              </a:ext>
            </a:extLst>
          </p:cNvPr>
          <p:cNvSpPr txBox="1"/>
          <p:nvPr/>
        </p:nvSpPr>
        <p:spPr>
          <a:xfrm>
            <a:off x="615636" y="5769208"/>
            <a:ext cx="1084605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spc="3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@CIHTUK    </a:t>
            </a:r>
            <a:r>
              <a:rPr lang="en-GB" sz="6500" b="1" spc="3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			</a:t>
            </a:r>
            <a:r>
              <a:rPr lang="en-GB" sz="6000" b="1" spc="3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#INWED21</a:t>
            </a:r>
          </a:p>
        </p:txBody>
      </p:sp>
      <p:pic>
        <p:nvPicPr>
          <p:cNvPr id="7" name="Picture 6" descr="Text&#10;&#10;International Women in Engineering Day logo 2021&#10;">
            <a:extLst>
              <a:ext uri="{FF2B5EF4-FFF2-40B4-BE49-F238E27FC236}">
                <a16:creationId xmlns:a16="http://schemas.microsoft.com/office/drawing/2014/main" id="{5C83520C-4178-47A0-9FE7-08E5BD138B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37" t="16211" r="7340" b="16454"/>
          <a:stretch/>
        </p:blipFill>
        <p:spPr>
          <a:xfrm>
            <a:off x="8653105" y="232212"/>
            <a:ext cx="3351790" cy="863257"/>
          </a:xfrm>
          <a:prstGeom prst="rect">
            <a:avLst/>
          </a:prstGeom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9C717400-7F88-44D0-8BC2-6C18A548682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86" b="26489"/>
          <a:stretch/>
        </p:blipFill>
        <p:spPr>
          <a:xfrm>
            <a:off x="187105" y="39921"/>
            <a:ext cx="2882478" cy="1163183"/>
          </a:xfrm>
          <a:prstGeom prst="rect">
            <a:avLst/>
          </a:prstGeom>
        </p:spPr>
      </p:pic>
      <p:pic>
        <p:nvPicPr>
          <p:cNvPr id="9" name="Picture 2" descr="Twitter Logo transparent PNG - StickPNG">
            <a:extLst>
              <a:ext uri="{FF2B5EF4-FFF2-40B4-BE49-F238E27FC236}">
                <a16:creationId xmlns:a16="http://schemas.microsoft.com/office/drawing/2014/main" id="{7C8A31FD-9D86-4871-A999-0E2F98AE8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7733"/>
            <a:ext cx="815555" cy="81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68E41DB-BFE9-4AB6-A84E-B4AFD82E3A39}"/>
              </a:ext>
            </a:extLst>
          </p:cNvPr>
          <p:cNvSpPr txBox="1"/>
          <p:nvPr/>
        </p:nvSpPr>
        <p:spPr>
          <a:xfrm>
            <a:off x="1195530" y="1610936"/>
            <a:ext cx="968626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I’m raising the profile of women engineers for #INWED21! </a:t>
            </a:r>
            <a:endParaRPr kumimoji="0" lang="en-GB" sz="6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951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Koedijk | CIHT</dc:creator>
  <cp:lastModifiedBy>Sarah Koedijk | CIHT</cp:lastModifiedBy>
  <cp:revision>1</cp:revision>
  <dcterms:created xsi:type="dcterms:W3CDTF">2021-06-16T16:25:14Z</dcterms:created>
  <dcterms:modified xsi:type="dcterms:W3CDTF">2021-06-16T16:25:34Z</dcterms:modified>
</cp:coreProperties>
</file>