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5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2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32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0F5C93-FFB2-4543-8090-CC6D9C3019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1A81011-CB32-4458-90B6-9B3486D1BF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5C9B89-B8B9-4C7D-B1EA-12F787BC8D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F41B3-01A9-4D18-A496-AB62007F42AC}" type="datetimeFigureOut">
              <a:rPr lang="en-GB" smtClean="0"/>
              <a:t>16/06/2021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895B47-85C5-4632-BFA6-05723CBA0C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E95F2B-98BB-4B75-8372-38AB8C1778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F71B8-7225-4D25-9D1B-25320C26FC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703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50BB3F-BD4C-43F2-B62F-720B0CE2F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834D2CF-7E33-4829-97E2-A21BB217D0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7CA36A-14B8-47E2-B723-E7009A6EA5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F41B3-01A9-4D18-A496-AB62007F42AC}" type="datetimeFigureOut">
              <a:rPr lang="en-GB" smtClean="0"/>
              <a:t>16/06/2021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A6104B-203C-463A-A45D-FD3091CBA7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B43551-3F82-4133-AE78-D436B8E84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F71B8-7225-4D25-9D1B-25320C26FC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7242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AEB0870-E82A-4A87-89A4-E3423794621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128FC0C-14D6-4581-A5E7-7CC12EA84B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AF0436-D7D3-4656-9716-BC4719A949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F41B3-01A9-4D18-A496-AB62007F42AC}" type="datetimeFigureOut">
              <a:rPr lang="en-GB" smtClean="0"/>
              <a:t>16/06/2021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22ADE5-FF58-4E41-B367-6AEDAE0618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0A9297-FB3A-400B-B10A-BD9A7368DA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F71B8-7225-4D25-9D1B-25320C26FC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13708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2ED53F-26A8-4506-A63A-1F31F8998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897AB3-4B5A-4317-B9D0-F2DF9D10F3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46F050-11E7-4210-B8A7-9633AFE8D5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F41B3-01A9-4D18-A496-AB62007F42AC}" type="datetimeFigureOut">
              <a:rPr lang="en-GB" smtClean="0"/>
              <a:t>16/06/2021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E60F0D-F3A2-4E55-801A-3B3F4B415B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46B129-4DBF-4F44-9B95-F27BCA494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F71B8-7225-4D25-9D1B-25320C26FC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23397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115933-1544-4759-A64B-B80641F1AA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018B5F-90BC-4624-83EF-257A96C413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AB57AB-BC8E-467F-83B0-B901DA24B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F41B3-01A9-4D18-A496-AB62007F42AC}" type="datetimeFigureOut">
              <a:rPr lang="en-GB" smtClean="0"/>
              <a:t>16/06/2021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637888-B23E-4643-9659-C1A86AF92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BC5AB6-E7B3-45EA-A771-6B39AB47AF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F71B8-7225-4D25-9D1B-25320C26FC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6910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962335-BC23-487F-B540-99BB2EB6D8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2A0D93-0C8B-4232-8840-C98C55000F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32F24D-BC76-4F11-9F2E-F201B23298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93001E-0EEE-4393-B746-A383D80669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F41B3-01A9-4D18-A496-AB62007F42AC}" type="datetimeFigureOut">
              <a:rPr lang="en-GB" smtClean="0"/>
              <a:t>16/06/2021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6E2A42-2E8C-438B-83AC-A09EF65C8C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3A0373-7415-425C-855D-6869FBCEB4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F71B8-7225-4D25-9D1B-25320C26FC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14209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E54B4C-A7B4-4585-9C7F-FCD50499FC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F8B499-3293-4B8B-9046-10A6535A0B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BF270F-0F34-46CD-B707-FFE1BBAC1A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2576932-FEC1-4149-ABD6-8CFCEEB4651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FA50240-DDFB-4EAD-B5E4-EEAE5FE5E7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B9358CB-324D-421A-B820-FA623CB948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F41B3-01A9-4D18-A496-AB62007F42AC}" type="datetimeFigureOut">
              <a:rPr lang="en-GB" smtClean="0"/>
              <a:t>16/06/2021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4AF8D5B-B627-4FDC-96D7-B648D46318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A8CE2A9-132C-4295-962F-CB6B32963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F71B8-7225-4D25-9D1B-25320C26FC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4858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4255DE-E0E4-4E75-8282-38BCB448F8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D75A921-73A4-4EBB-9647-BC14AE3D7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F41B3-01A9-4D18-A496-AB62007F42AC}" type="datetimeFigureOut">
              <a:rPr lang="en-GB" smtClean="0"/>
              <a:t>16/06/2021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CF5B70-D2CB-4E9A-86AA-F616A5CAFD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23321A-68EB-4E0A-9BF4-9816D0756E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F71B8-7225-4D25-9D1B-25320C26FC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98265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A43DA45-5B1E-45DC-B1B5-9B4179773E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F41B3-01A9-4D18-A496-AB62007F42AC}" type="datetimeFigureOut">
              <a:rPr lang="en-GB" smtClean="0"/>
              <a:t>16/06/2021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B03BD58-0A70-49A9-8565-6915923DF3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12C6C9-6B6A-4142-A473-33F2A985BF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F71B8-7225-4D25-9D1B-25320C26FC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65270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80D09C-0173-4C73-9592-EE6CD8708F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E063A8-CF28-44E1-8338-3DAEB2A63D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4AEA7B-D850-4F02-9FA5-86B4571E05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963C1D-AB0E-4D0E-A3EF-85D6BDD47B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F41B3-01A9-4D18-A496-AB62007F42AC}" type="datetimeFigureOut">
              <a:rPr lang="en-GB" smtClean="0"/>
              <a:t>16/06/2021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B2CC14-1FE8-4D9D-B982-137C90BF40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55CF2E-0DC5-48F6-BC7D-86C2AA1C7F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F71B8-7225-4D25-9D1B-25320C26FC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794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1B4CBF-DA08-480B-BC29-C0CD8167E9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729680D-E122-474D-8F54-03FC041D80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CA9398-BB3A-4F90-A2D0-E2FA523AA7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338B5C-FF68-4ADE-AFBB-FC32F76E73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F41B3-01A9-4D18-A496-AB62007F42AC}" type="datetimeFigureOut">
              <a:rPr lang="en-GB" smtClean="0"/>
              <a:t>16/06/2021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3FAEF2-EF8A-4469-AEE5-928C9895A8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1450E6-E687-498C-9D47-CFA96B7BEC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F71B8-7225-4D25-9D1B-25320C26FC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55798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46A9248-8B5C-4EB8-AAAF-8E7177BD0A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7D16A9-DBBD-40B1-8421-A989C2C777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AB30B3-4779-4F26-B0E4-20061722A0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EF41B3-01A9-4D18-A496-AB62007F42AC}" type="datetimeFigureOut">
              <a:rPr lang="en-GB" smtClean="0"/>
              <a:t>16/06/2021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C02B99-BC45-48A2-A950-3330F522FB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48F4D1-10C5-4722-BF0C-CC34F5780A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2F71B8-7225-4D25-9D1B-25320C26FC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4152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7630C4AD-11EE-4DF4-8366-56A475054DC8}"/>
              </a:ext>
            </a:extLst>
          </p:cNvPr>
          <p:cNvSpPr/>
          <p:nvPr/>
        </p:nvSpPr>
        <p:spPr>
          <a:xfrm>
            <a:off x="0" y="5887329"/>
            <a:ext cx="12192000" cy="970671"/>
          </a:xfrm>
          <a:prstGeom prst="rect">
            <a:avLst/>
          </a:prstGeom>
          <a:solidFill>
            <a:srgbClr val="98C93C"/>
          </a:solidFill>
          <a:ln w="19050">
            <a:solidFill>
              <a:srgbClr val="A1C41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01B9513-B543-4C03-8CC2-DA791D0FCEBC}"/>
              </a:ext>
            </a:extLst>
          </p:cNvPr>
          <p:cNvSpPr txBox="1"/>
          <p:nvPr/>
        </p:nvSpPr>
        <p:spPr>
          <a:xfrm>
            <a:off x="615636" y="5769208"/>
            <a:ext cx="10846051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0" b="1" spc="300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@CIHTUK    </a:t>
            </a:r>
            <a:r>
              <a:rPr lang="en-GB" sz="6500" b="1" spc="300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			</a:t>
            </a:r>
            <a:r>
              <a:rPr lang="en-GB" sz="6000" b="1" spc="300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#INWED21</a:t>
            </a:r>
          </a:p>
        </p:txBody>
      </p:sp>
      <p:pic>
        <p:nvPicPr>
          <p:cNvPr id="7" name="Picture 6" descr="Text&#10;&#10;International Women in Engineering Day logo 2021&#10;">
            <a:extLst>
              <a:ext uri="{FF2B5EF4-FFF2-40B4-BE49-F238E27FC236}">
                <a16:creationId xmlns:a16="http://schemas.microsoft.com/office/drawing/2014/main" id="{5C83520C-4178-47A0-9FE7-08E5BD138BD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37" t="16211" r="7340" b="16454"/>
          <a:stretch/>
        </p:blipFill>
        <p:spPr>
          <a:xfrm>
            <a:off x="8653105" y="232212"/>
            <a:ext cx="3351790" cy="863257"/>
          </a:xfrm>
          <a:prstGeom prst="rect">
            <a:avLst/>
          </a:prstGeom>
        </p:spPr>
      </p:pic>
      <p:pic>
        <p:nvPicPr>
          <p:cNvPr id="3" name="Picture 2" descr="Logo, company name&#10;&#10;Description automatically generated">
            <a:extLst>
              <a:ext uri="{FF2B5EF4-FFF2-40B4-BE49-F238E27FC236}">
                <a16:creationId xmlns:a16="http://schemas.microsoft.com/office/drawing/2014/main" id="{9C717400-7F88-44D0-8BC2-6C18A548682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486" b="26489"/>
          <a:stretch/>
        </p:blipFill>
        <p:spPr>
          <a:xfrm>
            <a:off x="187105" y="39921"/>
            <a:ext cx="2882478" cy="1163183"/>
          </a:xfrm>
          <a:prstGeom prst="rect">
            <a:avLst/>
          </a:prstGeom>
        </p:spPr>
      </p:pic>
      <p:pic>
        <p:nvPicPr>
          <p:cNvPr id="9" name="Picture 2" descr="Twitter Logo transparent PNG - StickPNG">
            <a:extLst>
              <a:ext uri="{FF2B5EF4-FFF2-40B4-BE49-F238E27FC236}">
                <a16:creationId xmlns:a16="http://schemas.microsoft.com/office/drawing/2014/main" id="{7C8A31FD-9D86-4871-A999-0E2F98AE88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07733"/>
            <a:ext cx="815555" cy="815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868E41DB-BFE9-4AB6-A84E-B4AFD82E3A39}"/>
              </a:ext>
            </a:extLst>
          </p:cNvPr>
          <p:cNvSpPr txBox="1"/>
          <p:nvPr/>
        </p:nvSpPr>
        <p:spPr>
          <a:xfrm>
            <a:off x="1252869" y="2596098"/>
            <a:ext cx="9686261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000" b="1" i="0" u="none" strike="noStrike" kern="1200" cap="none" spc="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Your message here!</a:t>
            </a:r>
          </a:p>
        </p:txBody>
      </p:sp>
    </p:spTree>
    <p:extLst>
      <p:ext uri="{BB962C8B-B14F-4D97-AF65-F5344CB8AC3E}">
        <p14:creationId xmlns:p14="http://schemas.microsoft.com/office/powerpoint/2010/main" val="25175201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Cambria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Koedijk | CIHT</dc:creator>
  <cp:lastModifiedBy>Sarah Koedijk | CIHT</cp:lastModifiedBy>
  <cp:revision>1</cp:revision>
  <dcterms:created xsi:type="dcterms:W3CDTF">2021-06-16T16:24:44Z</dcterms:created>
  <dcterms:modified xsi:type="dcterms:W3CDTF">2021-06-16T16:25:03Z</dcterms:modified>
</cp:coreProperties>
</file>