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0" r:id="rId5"/>
    <p:sldId id="263" r:id="rId6"/>
    <p:sldId id="265" r:id="rId7"/>
    <p:sldId id="266" r:id="rId8"/>
  </p:sldIdLst>
  <p:sldSz cx="6858000" cy="9906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E"/>
    <a:srgbClr val="CBCBCB"/>
    <a:srgbClr val="E7E7E7"/>
    <a:srgbClr val="17589C"/>
    <a:srgbClr val="40A5AD"/>
    <a:srgbClr val="00A2B1"/>
    <a:srgbClr val="495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7" autoAdjust="0"/>
    <p:restoredTop sz="95804" autoAdjust="0"/>
  </p:normalViewPr>
  <p:slideViewPr>
    <p:cSldViewPr>
      <p:cViewPr varScale="1">
        <p:scale>
          <a:sx n="55" d="100"/>
          <a:sy n="55" d="100"/>
        </p:scale>
        <p:origin x="2784" y="53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Powell | CIHT" userId="a0286e7f-1727-49de-8719-4ef2fa15e7bf" providerId="ADAL" clId="{9710DA97-37BF-4D6A-8F39-F48A61F21699}"/>
    <pc:docChg chg="modSld">
      <pc:chgData name="Katie Powell | CIHT" userId="a0286e7f-1727-49de-8719-4ef2fa15e7bf" providerId="ADAL" clId="{9710DA97-37BF-4D6A-8F39-F48A61F21699}" dt="2022-07-22T16:00:22.155" v="25" actId="20577"/>
      <pc:docMkLst>
        <pc:docMk/>
      </pc:docMkLst>
      <pc:sldChg chg="modSp mod">
        <pc:chgData name="Katie Powell | CIHT" userId="a0286e7f-1727-49de-8719-4ef2fa15e7bf" providerId="ADAL" clId="{9710DA97-37BF-4D6A-8F39-F48A61F21699}" dt="2022-07-22T15:59:43.707" v="23" actId="20577"/>
        <pc:sldMkLst>
          <pc:docMk/>
          <pc:sldMk cId="2214173523" sldId="265"/>
        </pc:sldMkLst>
        <pc:graphicFrameChg chg="modGraphic">
          <ac:chgData name="Katie Powell | CIHT" userId="a0286e7f-1727-49de-8719-4ef2fa15e7bf" providerId="ADAL" clId="{9710DA97-37BF-4D6A-8F39-F48A61F21699}" dt="2022-07-22T15:59:43.707" v="23" actId="20577"/>
          <ac:graphicFrameMkLst>
            <pc:docMk/>
            <pc:sldMk cId="2214173523" sldId="265"/>
            <ac:graphicFrameMk id="35" creationId="{00000000-0000-0000-0000-000000000000}"/>
          </ac:graphicFrameMkLst>
        </pc:graphicFrameChg>
      </pc:sldChg>
      <pc:sldChg chg="modSp mod">
        <pc:chgData name="Katie Powell | CIHT" userId="a0286e7f-1727-49de-8719-4ef2fa15e7bf" providerId="ADAL" clId="{9710DA97-37BF-4D6A-8F39-F48A61F21699}" dt="2022-07-22T16:00:22.155" v="25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9710DA97-37BF-4D6A-8F39-F48A61F21699}" dt="2022-07-22T16:00:22.155" v="25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Katie Powell | CIHT" userId="a0286e7f-1727-49de-8719-4ef2fa15e7bf" providerId="ADAL" clId="{2E45B0F2-B31C-4628-9BEE-5D08AA323D8C}"/>
    <pc:docChg chg="modSld">
      <pc:chgData name="Katie Powell | CIHT" userId="a0286e7f-1727-49de-8719-4ef2fa15e7bf" providerId="ADAL" clId="{2E45B0F2-B31C-4628-9BEE-5D08AA323D8C}" dt="2022-09-29T09:59:48.359" v="27" actId="20577"/>
      <pc:docMkLst>
        <pc:docMk/>
      </pc:docMkLst>
      <pc:sldChg chg="modSp mod">
        <pc:chgData name="Katie Powell | CIHT" userId="a0286e7f-1727-49de-8719-4ef2fa15e7bf" providerId="ADAL" clId="{2E45B0F2-B31C-4628-9BEE-5D08AA323D8C}" dt="2022-09-29T09:59:35.573" v="11" actId="20577"/>
        <pc:sldMkLst>
          <pc:docMk/>
          <pc:sldMk cId="4058145471" sldId="260"/>
        </pc:sldMkLst>
        <pc:spChg chg="mod">
          <ac:chgData name="Katie Powell | CIHT" userId="a0286e7f-1727-49de-8719-4ef2fa15e7bf" providerId="ADAL" clId="{2E45B0F2-B31C-4628-9BEE-5D08AA323D8C}" dt="2022-09-29T09:59:35.573" v="11" actId="20577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Katie Powell | CIHT" userId="a0286e7f-1727-49de-8719-4ef2fa15e7bf" providerId="ADAL" clId="{2E45B0F2-B31C-4628-9BEE-5D08AA323D8C}" dt="2022-09-29T09:59:48.359" v="27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2E45B0F2-B31C-4628-9BEE-5D08AA323D8C}" dt="2022-09-29T09:59:48.359" v="27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Joanne Roberts" userId="9772749b-d636-4a55-a9a1-6c9782e6dbcd" providerId="ADAL" clId="{0CB17BE7-3AD8-463C-88B7-13CE09E76116}"/>
    <pc:docChg chg="modSld">
      <pc:chgData name="Joanne Roberts" userId="9772749b-d636-4a55-a9a1-6c9782e6dbcd" providerId="ADAL" clId="{0CB17BE7-3AD8-463C-88B7-13CE09E76116}" dt="2022-07-21T17:32:27.637" v="239" actId="6549"/>
      <pc:docMkLst>
        <pc:docMk/>
      </pc:docMkLst>
      <pc:sldChg chg="modSp mod">
        <pc:chgData name="Joanne Roberts" userId="9772749b-d636-4a55-a9a1-6c9782e6dbcd" providerId="ADAL" clId="{0CB17BE7-3AD8-463C-88B7-13CE09E76116}" dt="2022-07-21T17:29:17.304" v="23" actId="6549"/>
        <pc:sldMkLst>
          <pc:docMk/>
          <pc:sldMk cId="4058145471" sldId="260"/>
        </pc:sldMkLst>
        <pc:spChg chg="mod">
          <ac:chgData name="Joanne Roberts" userId="9772749b-d636-4a55-a9a1-6c9782e6dbcd" providerId="ADAL" clId="{0CB17BE7-3AD8-463C-88B7-13CE09E76116}" dt="2022-07-21T17:29:17.304" v="23" actId="6549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Joanne Roberts" userId="9772749b-d636-4a55-a9a1-6c9782e6dbcd" providerId="ADAL" clId="{0CB17BE7-3AD8-463C-88B7-13CE09E76116}" dt="2022-07-21T17:30:00.733" v="71" actId="6549"/>
        <pc:sldMkLst>
          <pc:docMk/>
          <pc:sldMk cId="585373052" sldId="263"/>
        </pc:sldMkLst>
        <pc:spChg chg="mod">
          <ac:chgData name="Joanne Roberts" userId="9772749b-d636-4a55-a9a1-6c9782e6dbcd" providerId="ADAL" clId="{0CB17BE7-3AD8-463C-88B7-13CE09E76116}" dt="2022-07-21T17:30:00.733" v="71" actId="6549"/>
          <ac:spMkLst>
            <pc:docMk/>
            <pc:sldMk cId="585373052" sldId="263"/>
            <ac:spMk id="23" creationId="{00000000-0000-0000-0000-000000000000}"/>
          </ac:spMkLst>
        </pc:spChg>
        <pc:spChg chg="mod">
          <ac:chgData name="Joanne Roberts" userId="9772749b-d636-4a55-a9a1-6c9782e6dbcd" providerId="ADAL" clId="{0CB17BE7-3AD8-463C-88B7-13CE09E76116}" dt="2022-07-21T17:29:39.308" v="47" actId="6549"/>
          <ac:spMkLst>
            <pc:docMk/>
            <pc:sldMk cId="585373052" sldId="263"/>
            <ac:spMk id="25" creationId="{00000000-0000-0000-0000-000000000000}"/>
          </ac:spMkLst>
        </pc:spChg>
      </pc:sldChg>
      <pc:sldChg chg="modSp mod">
        <pc:chgData name="Joanne Roberts" userId="9772749b-d636-4a55-a9a1-6c9782e6dbcd" providerId="ADAL" clId="{0CB17BE7-3AD8-463C-88B7-13CE09E76116}" dt="2022-07-21T17:31:56.735" v="213" actId="6549"/>
        <pc:sldMkLst>
          <pc:docMk/>
          <pc:sldMk cId="2214173523" sldId="265"/>
        </pc:sldMkLst>
        <pc:spChg chg="mod">
          <ac:chgData name="Joanne Roberts" userId="9772749b-d636-4a55-a9a1-6c9782e6dbcd" providerId="ADAL" clId="{0CB17BE7-3AD8-463C-88B7-13CE09E76116}" dt="2022-07-21T17:31:08.400" v="95" actId="6549"/>
          <ac:spMkLst>
            <pc:docMk/>
            <pc:sldMk cId="2214173523" sldId="265"/>
            <ac:spMk id="33" creationId="{00000000-0000-0000-0000-000000000000}"/>
          </ac:spMkLst>
        </pc:spChg>
        <pc:graphicFrameChg chg="modGraphic">
          <ac:chgData name="Joanne Roberts" userId="9772749b-d636-4a55-a9a1-6c9782e6dbcd" providerId="ADAL" clId="{0CB17BE7-3AD8-463C-88B7-13CE09E76116}" dt="2022-07-21T17:31:56.735" v="213" actId="6549"/>
          <ac:graphicFrameMkLst>
            <pc:docMk/>
            <pc:sldMk cId="2214173523" sldId="265"/>
            <ac:graphicFrameMk id="35" creationId="{00000000-0000-0000-0000-000000000000}"/>
          </ac:graphicFrameMkLst>
        </pc:graphicFrameChg>
      </pc:sldChg>
      <pc:sldChg chg="modSp mod">
        <pc:chgData name="Joanne Roberts" userId="9772749b-d636-4a55-a9a1-6c9782e6dbcd" providerId="ADAL" clId="{0CB17BE7-3AD8-463C-88B7-13CE09E76116}" dt="2022-07-21T17:32:27.637" v="239" actId="6549"/>
        <pc:sldMkLst>
          <pc:docMk/>
          <pc:sldMk cId="1931068739" sldId="266"/>
        </pc:sldMkLst>
        <pc:spChg chg="mod">
          <ac:chgData name="Joanne Roberts" userId="9772749b-d636-4a55-a9a1-6c9782e6dbcd" providerId="ADAL" clId="{0CB17BE7-3AD8-463C-88B7-13CE09E76116}" dt="2022-07-21T17:32:27.637" v="239" actId="6549"/>
          <ac:spMkLst>
            <pc:docMk/>
            <pc:sldMk cId="1931068739" sldId="266"/>
            <ac:spMk id="2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615" y="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D8A31-2BE2-4323-8BB3-280E61469CEC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615" y="972185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978D1-A341-4C11-AE13-55AA167FB52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6353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9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9E9D16E-FCA3-4A43-A8FB-ADFCFA2E5981}" type="datetimeFigureOut">
              <a:rPr lang="en-GB"/>
              <a:pPr>
                <a:defRPr/>
              </a:pPr>
              <a:t>29/09/2022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8350"/>
            <a:ext cx="26543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4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9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DCFA31C-EC01-4B0B-9BFB-006D1AE8D4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327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2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9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02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3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87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5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7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08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07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44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1844345984,&quot;Placement&quot;:&quot;Header&quot;,&quot;Top&quot;:0.0,&quot;Left&quot;:0.0,&quot;SlideWidth&quot;:540,&quot;SlideHeight&quot;:780}">
            <a:extLst>
              <a:ext uri="{FF2B5EF4-FFF2-40B4-BE49-F238E27FC236}">
                <a16:creationId xmlns:a16="http://schemas.microsoft.com/office/drawing/2014/main" id="{839CB570-AE93-4D44-AECA-95725DF32AA5}"/>
              </a:ext>
            </a:extLst>
          </p:cNvPr>
          <p:cNvSpPr txBox="1"/>
          <p:nvPr userDrawn="1"/>
        </p:nvSpPr>
        <p:spPr>
          <a:xfrm>
            <a:off x="0" y="0"/>
            <a:ext cx="247942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This document was classified as: OFFICIAL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ortheastandcumbria@ciht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00338E"/>
          </a:solidFill>
          <a:ln w="635000" cap="sq" cmpd="sng">
            <a:noFill/>
            <a:miter lim="800000"/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0668" y="488504"/>
            <a:ext cx="5976664" cy="89826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/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92696" y="4507796"/>
            <a:ext cx="5544616" cy="4297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 algn="ctr">
              <a:lnSpc>
                <a:spcPct val="100000"/>
              </a:lnSpc>
            </a:pPr>
            <a:endParaRPr lang="en-GB" sz="2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Awards 2022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Project of the Year Award</a:t>
            </a: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Entry Form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Date for Entries:		11 October 2022</a:t>
            </a:r>
          </a:p>
          <a:p>
            <a:pPr marL="77470">
              <a:lnSpc>
                <a:spcPct val="100000"/>
              </a:lnSpc>
            </a:pPr>
            <a:r>
              <a:rPr lang="en-GB" sz="1300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 Presentation: 		27 October 2022</a:t>
            </a: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961112"/>
            <a:ext cx="6858000" cy="0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972" y="924029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11" y="1392949"/>
            <a:ext cx="3996986" cy="168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4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4"/>
            <a:ext cx="322708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1029610" y="1337846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 flipV="1">
            <a:off x="1177529" y="2102208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143002" y="2213729"/>
            <a:ext cx="5434012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&amp; Cumbria Region Annual Awards celebrate the very best that the region can offer across all areas of highways and transportation. 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and Cumbria awards are open to everyone: members and non-members; small and large companies; public and private sector, the awards recognise the outstanding contribution the CIHT Region makes to all our lives.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Innovation Project of the Year Award is to recognise and encourage imaginative research, concepts and excellence within the highways and transportation industry where a marked positive benefit has been achieved in the North East &amp; Cumbria or been produced by people working in the area.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It can relate to design, construction, management, product development or any other facet of the industry and include projects of any size.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029610" y="1667262"/>
            <a:ext cx="481061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Project of the Year Award – Entry Form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29863" y="410954"/>
            <a:ext cx="233073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985500"/>
              </p:ext>
            </p:extLst>
          </p:nvPr>
        </p:nvGraphicFramePr>
        <p:xfrm>
          <a:off x="1217812" y="5020492"/>
          <a:ext cx="5434012" cy="447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98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  <a:gridCol w="1110702">
                  <a:extLst>
                    <a:ext uri="{9D8B030D-6E8A-4147-A177-3AD203B41FA5}">
                      <a16:colId xmlns:a16="http://schemas.microsoft.com/office/drawing/2014/main" val="1763186073"/>
                    </a:ext>
                  </a:extLst>
                </a:gridCol>
                <a:gridCol w="2847212">
                  <a:extLst>
                    <a:ext uri="{9D8B030D-6E8A-4147-A177-3AD203B41FA5}">
                      <a16:colId xmlns:a16="http://schemas.microsoft.com/office/drawing/2014/main" val="859410270"/>
                    </a:ext>
                  </a:extLst>
                </a:gridCol>
              </a:tblGrid>
              <a:tr h="3561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58593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Location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37858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Sector / Area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9313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Client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79738"/>
                  </a:ext>
                </a:extLst>
              </a:tr>
              <a:tr h="571198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Aim of the project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196362"/>
                  </a:ext>
                </a:extLst>
              </a:tr>
              <a:tr h="45160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Companies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Involved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  <a:tr h="358593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Name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15105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Position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44598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Organisation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76969"/>
                  </a:ext>
                </a:extLst>
              </a:tr>
              <a:tr h="525616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Address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245402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Email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7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 flipH="1">
            <a:off x="5658606" y="415924"/>
            <a:ext cx="890588" cy="9145588"/>
            <a:chOff x="333375" y="415925"/>
            <a:chExt cx="890588" cy="9145588"/>
          </a:xfrm>
        </p:grpSpPr>
        <p:sp>
          <p:nvSpPr>
            <p:cNvPr id="26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7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8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9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41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410953"/>
            <a:ext cx="567924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338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5242" y="466552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202368" y="1351547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-18798" y="2116532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03781" y="1602369"/>
            <a:ext cx="56088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Project of the Year Award – Entry Form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735805"/>
              </p:ext>
            </p:extLst>
          </p:nvPr>
        </p:nvGraphicFramePr>
        <p:xfrm>
          <a:off x="388503" y="2290885"/>
          <a:ext cx="5284391" cy="7044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40151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is your project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deserving of the Innovation Project of the Year Award?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500 words – Supporting images /  pictures / plans can be attached to this submission)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73207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Consider: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Enterprise and ingenuity; Performance measures; Wider implementation potential; Benefit to the innovator, and; Cost benefit (if applicable). The submission will be judged against the following criteria (equal weighting to all categories) – innovation, sustainability and environmental considerations, social and local community benefits and cost effectiveness.  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59002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17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3"/>
            <a:ext cx="3227084" cy="365333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21696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1004589" y="1362651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26" name="Line 33"/>
          <p:cNvSpPr>
            <a:spLocks noChangeShapeType="1"/>
          </p:cNvSpPr>
          <p:nvPr/>
        </p:nvSpPr>
        <p:spPr bwMode="auto">
          <a:xfrm flipV="1">
            <a:off x="1158917" y="2125420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004589" y="1677611"/>
            <a:ext cx="481061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 the Year Award – Entry Form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629863" y="410954"/>
            <a:ext cx="228137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3" name="Table 4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14009310"/>
              </p:ext>
            </p:extLst>
          </p:nvPr>
        </p:nvGraphicFramePr>
        <p:xfrm>
          <a:off x="1158205" y="2326937"/>
          <a:ext cx="5284391" cy="323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28578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you have an independent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endorsement? If so, please provide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100 words)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96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example, an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can be from a client who can provide an additional professional recommendation for the project over and above the submitter.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p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rovide the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below, as well as the details of the endorser.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232127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  <p:sp>
        <p:nvSpPr>
          <p:cNvPr id="4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83394" y="6524264"/>
            <a:ext cx="5434012" cy="165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Awards entries can be submitted until </a:t>
            </a:r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11 October 2022 </a:t>
            </a:r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by emailing them to 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northeastandcumbria@ciht.org.uk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under the subject header of ‘CIHT Regional Awards’.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award winners will be announced on 27 October 2022 at the Annual Awards Dinner at the Crowne Plaza Hotel, Newcastle.   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All entries will be listed on the CIHT website and email newsletter. </a:t>
            </a:r>
          </a:p>
          <a:p>
            <a:pPr marL="0" indent="0" algn="just"/>
            <a:r>
              <a:rPr lang="en-GB" sz="1100" dirty="0"/>
              <a:t>	</a:t>
            </a:r>
          </a:p>
          <a:p>
            <a:pPr marL="0" indent="0" algn="just"/>
            <a:r>
              <a:rPr lang="en-GB" altLang="en-US" sz="14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entry and your involvement with the CIHT.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94342"/>
              </p:ext>
            </p:extLst>
          </p:nvPr>
        </p:nvGraphicFramePr>
        <p:xfrm>
          <a:off x="1158205" y="5234451"/>
          <a:ext cx="5284392" cy="125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75">
                  <a:extLst>
                    <a:ext uri="{9D8B030D-6E8A-4147-A177-3AD203B41FA5}">
                      <a16:colId xmlns:a16="http://schemas.microsoft.com/office/drawing/2014/main" val="164002406"/>
                    </a:ext>
                  </a:extLst>
                </a:gridCol>
                <a:gridCol w="2170761">
                  <a:extLst>
                    <a:ext uri="{9D8B030D-6E8A-4147-A177-3AD203B41FA5}">
                      <a16:colId xmlns:a16="http://schemas.microsoft.com/office/drawing/2014/main" val="802085359"/>
                    </a:ext>
                  </a:extLst>
                </a:gridCol>
                <a:gridCol w="493535">
                  <a:extLst>
                    <a:ext uri="{9D8B030D-6E8A-4147-A177-3AD203B41FA5}">
                      <a16:colId xmlns:a16="http://schemas.microsoft.com/office/drawing/2014/main" val="3772347469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3651334222"/>
                    </a:ext>
                  </a:extLst>
                </a:gridCol>
              </a:tblGrid>
              <a:tr h="1332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signature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solidFill>
                      <a:srgbClr val="0033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3994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agree to the General Guidelines and Data Protection Notices posted on the CIHT region website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8296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am submitting additional supporting</a:t>
                      </a:r>
                      <a:r>
                        <a:rPr lang="en-GB" sz="10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information </a:t>
                      </a:r>
                      <a:endParaRPr lang="en-GB" sz="10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38075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155206" y="9585834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</p:spTree>
    <p:extLst>
      <p:ext uri="{BB962C8B-B14F-4D97-AF65-F5344CB8AC3E}">
        <p14:creationId xmlns:p14="http://schemas.microsoft.com/office/powerpoint/2010/main" val="19310687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8483ED06C0548B90174250CB3107D" ma:contentTypeVersion="13" ma:contentTypeDescription="Create a new document." ma:contentTypeScope="" ma:versionID="ce52ec45b5b5ec489182d56e7092fee0">
  <xsd:schema xmlns:xsd="http://www.w3.org/2001/XMLSchema" xmlns:xs="http://www.w3.org/2001/XMLSchema" xmlns:p="http://schemas.microsoft.com/office/2006/metadata/properties" xmlns:ns3="bdb01c88-af54-46ef-8b38-c11759485684" xmlns:ns4="43bcb968-bace-442f-a65f-908538f58f8c" targetNamespace="http://schemas.microsoft.com/office/2006/metadata/properties" ma:root="true" ma:fieldsID="ca86649c826000382775c56607538936" ns3:_="" ns4:_="">
    <xsd:import namespace="bdb01c88-af54-46ef-8b38-c11759485684"/>
    <xsd:import namespace="43bcb968-bace-442f-a65f-908538f58f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b01c88-af54-46ef-8b38-c117594856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bcb968-bace-442f-a65f-908538f58f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F3667D-78FB-44F4-AC88-253D34D07E7C}">
  <ds:schemaRefs>
    <ds:schemaRef ds:uri="http://schemas.microsoft.com/office/infopath/2007/PartnerControls"/>
    <ds:schemaRef ds:uri="http://purl.org/dc/elements/1.1/"/>
    <ds:schemaRef ds:uri="bdb01c88-af54-46ef-8b38-c11759485684"/>
    <ds:schemaRef ds:uri="http://schemas.microsoft.com/office/2006/metadata/properties"/>
    <ds:schemaRef ds:uri="http://purl.org/dc/terms/"/>
    <ds:schemaRef ds:uri="43bcb968-bace-442f-a65f-908538f58f8c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CC5EC2-74D9-4F77-BEF7-33FAA9413F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4578C8-88AA-446F-BFCF-C37563F68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b01c88-af54-46ef-8b38-c11759485684"/>
    <ds:schemaRef ds:uri="43bcb968-bace-442f-a65f-908538f58f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533</Words>
  <Application>Microsoft Office PowerPoint</Application>
  <PresentationFormat>A4 Paper (210x297 mm)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Jacobs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downere</dc:creator>
  <cp:lastModifiedBy>Katie Powell | CIHT</cp:lastModifiedBy>
  <cp:revision>233</cp:revision>
  <cp:lastPrinted>2020-10-21T18:33:16Z</cp:lastPrinted>
  <dcterms:created xsi:type="dcterms:W3CDTF">2012-12-05T09:47:12Z</dcterms:created>
  <dcterms:modified xsi:type="dcterms:W3CDTF">2022-09-29T09:59:54Z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0x01010079F8483ED06C0548B90174250CB3107D</vt:lpwstr>
  </property>
  <property fmtid="{D5CDD505-2E9C-101B-9397-08002B2CF9AE}" pid="3" name="MSIP_Label_82fa3fd3-029b-403d-91b4-1dc930cb0e60_Enabled">
    <vt:lpwstr>true</vt:lpwstr>
  </property>
  <property fmtid="{D5CDD505-2E9C-101B-9397-08002B2CF9AE}" pid="4" name="MSIP_Label_82fa3fd3-029b-403d-91b4-1dc930cb0e60_SetDate">
    <vt:lpwstr>2020-10-21T22:10:25Z</vt:lpwstr>
  </property>
  <property fmtid="{D5CDD505-2E9C-101B-9397-08002B2CF9AE}" pid="5" name="MSIP_Label_82fa3fd3-029b-403d-91b4-1dc930cb0e60_Method">
    <vt:lpwstr>Standard</vt:lpwstr>
  </property>
  <property fmtid="{D5CDD505-2E9C-101B-9397-08002B2CF9AE}" pid="6" name="MSIP_Label_82fa3fd3-029b-403d-91b4-1dc930cb0e60_Name">
    <vt:lpwstr>82fa3fd3-029b-403d-91b4-1dc930cb0e60</vt:lpwstr>
  </property>
  <property fmtid="{D5CDD505-2E9C-101B-9397-08002B2CF9AE}" pid="7" name="MSIP_Label_82fa3fd3-029b-403d-91b4-1dc930cb0e60_SiteId">
    <vt:lpwstr>4ae48b41-0137-4599-8661-fc641fe77bea</vt:lpwstr>
  </property>
  <property fmtid="{D5CDD505-2E9C-101B-9397-08002B2CF9AE}" pid="8" name="MSIP_Label_82fa3fd3-029b-403d-91b4-1dc930cb0e60_ActionId">
    <vt:lpwstr>9efbb065-26c4-4c69-a839-f20a52176330</vt:lpwstr>
  </property>
  <property fmtid="{D5CDD505-2E9C-101B-9397-08002B2CF9AE}" pid="9" name="MSIP_Label_82fa3fd3-029b-403d-91b4-1dc930cb0e60_ContentBits">
    <vt:lpwstr>0</vt:lpwstr>
  </property>
  <property fmtid="{D5CDD505-2E9C-101B-9397-08002B2CF9AE}" pid="10" name="MSIP_Label_b0959cb5-d6fa-43bd-af65-dd08ea55ea38_Enabled">
    <vt:lpwstr>true</vt:lpwstr>
  </property>
  <property fmtid="{D5CDD505-2E9C-101B-9397-08002B2CF9AE}" pid="11" name="MSIP_Label_b0959cb5-d6fa-43bd-af65-dd08ea55ea38_SetDate">
    <vt:lpwstr>2022-07-21T17:17:26Z</vt:lpwstr>
  </property>
  <property fmtid="{D5CDD505-2E9C-101B-9397-08002B2CF9AE}" pid="12" name="MSIP_Label_b0959cb5-d6fa-43bd-af65-dd08ea55ea38_Method">
    <vt:lpwstr>Privileged</vt:lpwstr>
  </property>
  <property fmtid="{D5CDD505-2E9C-101B-9397-08002B2CF9AE}" pid="13" name="MSIP_Label_b0959cb5-d6fa-43bd-af65-dd08ea55ea38_Name">
    <vt:lpwstr>b0959cb5-d6fa-43bd-af65-dd08ea55ea38</vt:lpwstr>
  </property>
  <property fmtid="{D5CDD505-2E9C-101B-9397-08002B2CF9AE}" pid="14" name="MSIP_Label_b0959cb5-d6fa-43bd-af65-dd08ea55ea38_SiteId">
    <vt:lpwstr>c947251d-81c4-4c9b-995d-f3d3b7a048c7</vt:lpwstr>
  </property>
  <property fmtid="{D5CDD505-2E9C-101B-9397-08002B2CF9AE}" pid="15" name="MSIP_Label_b0959cb5-d6fa-43bd-af65-dd08ea55ea38_ActionId">
    <vt:lpwstr>5d561198-03bc-4e19-afeb-54eb72dc3007</vt:lpwstr>
  </property>
  <property fmtid="{D5CDD505-2E9C-101B-9397-08002B2CF9AE}" pid="16" name="MSIP_Label_b0959cb5-d6fa-43bd-af65-dd08ea55ea38_ContentBits">
    <vt:lpwstr>1</vt:lpwstr>
  </property>
</Properties>
</file>