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8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0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1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4.xml" ContentType="application/vnd.openxmlformats-officedocument.theme+xml"/>
  <Override PartName="/ppt/theme/theme2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4049" r:id="rId1"/>
    <p:sldMasterId id="2147484667" r:id="rId2"/>
    <p:sldMasterId id="2147484896" r:id="rId3"/>
    <p:sldMasterId id="2147484897" r:id="rId4"/>
    <p:sldMasterId id="2147484903" r:id="rId5"/>
    <p:sldMasterId id="2147484905" r:id="rId6"/>
    <p:sldMasterId id="2147484907" r:id="rId7"/>
    <p:sldMasterId id="2147484909" r:id="rId8"/>
    <p:sldMasterId id="2147484911" r:id="rId9"/>
    <p:sldMasterId id="2147484913" r:id="rId10"/>
    <p:sldMasterId id="2147484915" r:id="rId11"/>
    <p:sldMasterId id="2147484917" r:id="rId12"/>
    <p:sldMasterId id="2147484919" r:id="rId13"/>
    <p:sldMasterId id="2147484921" r:id="rId14"/>
    <p:sldMasterId id="2147484923" r:id="rId15"/>
    <p:sldMasterId id="2147484925" r:id="rId16"/>
    <p:sldMasterId id="2147485221" r:id="rId17"/>
    <p:sldMasterId id="2147485527" r:id="rId18"/>
    <p:sldMasterId id="2147485539" r:id="rId19"/>
    <p:sldMasterId id="2147485547" r:id="rId20"/>
    <p:sldMasterId id="2147485555" r:id="rId21"/>
    <p:sldMasterId id="2147485563" r:id="rId22"/>
    <p:sldMasterId id="2147485571" r:id="rId23"/>
    <p:sldMasterId id="2147485579" r:id="rId24"/>
  </p:sldMasterIdLst>
  <p:notesMasterIdLst>
    <p:notesMasterId r:id="rId26"/>
  </p:notesMasterIdLst>
  <p:sldIdLst>
    <p:sldId id="387" r:id="rId25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9C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15" autoAdjust="0"/>
    <p:restoredTop sz="95226" autoAdjust="0"/>
  </p:normalViewPr>
  <p:slideViewPr>
    <p:cSldViewPr>
      <p:cViewPr varScale="1">
        <p:scale>
          <a:sx n="86" d="100"/>
          <a:sy n="86" d="100"/>
        </p:scale>
        <p:origin x="102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E098CAB-1392-49B8-8FCA-E8F0DEF7B5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7E66BAB-C9FF-46DD-8CA4-8D7E0B45DEB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97A09491-0698-463D-A73E-CDAD1F4FC6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AE0A1472-1B8A-42B1-A262-7E51672EDC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CF50390-8FA1-4FA5-B5E5-7EAFD15C73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E35D221A-C2DF-43A6-AA68-4DCF36707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1D776BE-161A-4210-803F-8F88E873A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91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9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8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8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116DD-F641-4672-9362-3D015FBE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D500F-1E11-4386-800F-BDD6D8E1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5A6F4-B508-4882-BC38-8C6C9E12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4B426-7858-4513-9D9C-C93C450D55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70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85" y="1566953"/>
            <a:ext cx="2586995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90439" y="1566953"/>
            <a:ext cx="2586995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018749" y="1566953"/>
            <a:ext cx="2586995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2268725"/>
            <a:ext cx="7977555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9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33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2038A98E-1B73-4E2E-8380-55B63D4D21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7A54DD-77F3-4A0A-A92D-2EAD51EBBFEC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9A5FC029-A968-4358-96BF-6379DE7EA7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458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08EEA7-9B9D-49CC-955E-7D14803CCA32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144DF482-8F30-4303-BB95-D0A7B7A1E7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69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4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1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IHT Logo.png">
            <a:extLst>
              <a:ext uri="{FF2B5EF4-FFF2-40B4-BE49-F238E27FC236}">
                <a16:creationId xmlns:a16="http://schemas.microsoft.com/office/drawing/2014/main" id="{4259DF59-D495-4241-B61C-2B3F24F3A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1E8CAF8-956C-4AEE-8520-097410F52EBB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513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3" descr="CIHT Title Graphic.png">
            <a:extLst>
              <a:ext uri="{FF2B5EF4-FFF2-40B4-BE49-F238E27FC236}">
                <a16:creationId xmlns:a16="http://schemas.microsoft.com/office/drawing/2014/main" id="{6199893F-5195-4A50-9F98-F62CBD013F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100" y="2611337"/>
            <a:ext cx="8589900" cy="829179"/>
          </a:xfrm>
        </p:spPr>
        <p:txBody>
          <a:bodyPr/>
          <a:lstStyle>
            <a:lvl1pPr>
              <a:defRPr sz="1368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592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05B436A1-7E4B-44C6-932B-8BF4A702D4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ABBA48-D76C-4CE7-83EB-C36AA561A129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3EAA4DE6-3307-4713-B709-B15985D8F3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2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08E970B-124D-4C0B-8CB4-672922C7EA64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F5BDD408-F788-488E-910D-BA3C24EE43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02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1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5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5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14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46CC6D70-9A63-4B34-A621-11EB22FDA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EE6385-F312-4176-8754-A585ACFA0DF1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51BA95DF-736C-4B50-888D-920A406F62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235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4DF61C-307C-437B-865B-CFB618464C68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3DABB194-6B0A-46CC-ACD8-B6EA3E51F9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96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8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60C6AE3-4E04-4438-A189-4F6BE6368E4A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513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2" descr="CIHT PPT Cover Top logo pg5_6.png">
            <a:extLst>
              <a:ext uri="{FF2B5EF4-FFF2-40B4-BE49-F238E27FC236}">
                <a16:creationId xmlns:a16="http://schemas.microsoft.com/office/drawing/2014/main" id="{DE42BC9E-C080-43A8-9365-21D9025A68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2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100" y="3264484"/>
            <a:ext cx="4291555" cy="829179"/>
          </a:xfrm>
        </p:spPr>
        <p:txBody>
          <a:bodyPr/>
          <a:lstStyle>
            <a:lvl1pPr>
              <a:defRPr sz="1368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90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2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6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3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5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E3A169AD-1724-4496-9A8C-652EB489D2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26BE0C-652D-429B-9DCF-35DA0216A8D7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C78F1EDA-0D56-417F-925F-E2C0F3F7BD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657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F42A30-DC8C-4BE2-829D-3BD625824915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30C8023B-C5BC-4217-9E03-668D6D171B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057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2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3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7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3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1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374BE7A3-F317-4B07-BD47-A0837D51AF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9647A15-81A0-4CA5-98A3-AE3E2695E75C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B036DFFD-7A10-4FF0-8DAC-13AFC7C42C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245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456185C-0E9B-44DF-B058-89CF857570AC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11C0B807-DF7E-4841-B271-4A330CC592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561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8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0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5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65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IHT Logo.png">
            <a:extLst>
              <a:ext uri="{FF2B5EF4-FFF2-40B4-BE49-F238E27FC236}">
                <a16:creationId xmlns:a16="http://schemas.microsoft.com/office/drawing/2014/main" id="{1E333258-F088-43C5-99B4-403785B121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6BAC6BB-F972-46C5-882D-97B1D18E5A13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7" name="Picture 12" descr="CIHT Title Graphic.png">
            <a:extLst>
              <a:ext uri="{FF2B5EF4-FFF2-40B4-BE49-F238E27FC236}">
                <a16:creationId xmlns:a16="http://schemas.microsoft.com/office/drawing/2014/main" id="{2ECE2A79-C128-4B9D-BC31-EE26FA57F2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91440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2611337"/>
            <a:ext cx="8589901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805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DD6159-A49F-49D7-9AB6-8E572FFB7E6A}"/>
              </a:ext>
            </a:extLst>
          </p:cNvPr>
          <p:cNvSpPr/>
          <p:nvPr userDrawn="1"/>
        </p:nvSpPr>
        <p:spPr>
          <a:xfrm>
            <a:off x="0" y="3086100"/>
            <a:ext cx="9144000" cy="3771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165" tIns="42582" rIns="85165" bIns="42582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1" b="0">
              <a:solidFill>
                <a:prstClr val="white"/>
              </a:solidFill>
            </a:endParaRPr>
          </a:p>
        </p:txBody>
      </p:sp>
      <p:pic>
        <p:nvPicPr>
          <p:cNvPr id="8" name="Picture 11" descr="CIHT PPT Cover Top logo pg5_6.png">
            <a:extLst>
              <a:ext uri="{FF2B5EF4-FFF2-40B4-BE49-F238E27FC236}">
                <a16:creationId xmlns:a16="http://schemas.microsoft.com/office/drawing/2014/main" id="{8C4C50FD-F634-40F8-957B-9A4C6C6D5B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27025"/>
            <a:ext cx="1789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009521" y="1"/>
            <a:ext cx="6134479" cy="6858000"/>
          </a:xfrm>
          <a:solidFill>
            <a:schemeClr val="bg1">
              <a:lumMod val="85000"/>
            </a:schemeClr>
          </a:solidFill>
        </p:spPr>
        <p:txBody>
          <a:bodyPr spcCol="156773"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6" y="1566953"/>
            <a:ext cx="8589644" cy="1044635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2931" y="-4747717"/>
            <a:ext cx="4215428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2"/>
                </a:solidFill>
              </a:defRPr>
            </a:lvl1pPr>
            <a:lvl2pPr marL="42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099" y="3264484"/>
            <a:ext cx="4291555" cy="829179"/>
          </a:xfrm>
        </p:spPr>
        <p:txBody>
          <a:bodyPr/>
          <a:lstStyle>
            <a:lvl1pPr>
              <a:defRPr sz="1369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240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3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4357" y="1395414"/>
            <a:ext cx="8655088" cy="1705469"/>
          </a:xfrm>
        </p:spPr>
        <p:txBody>
          <a:bodyPr/>
          <a:lstStyle>
            <a:lvl1pPr>
              <a:defRPr sz="2738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54356" y="3100882"/>
            <a:ext cx="8589644" cy="3094926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6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5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4" y="1566952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61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2268725"/>
            <a:ext cx="7977554" cy="3454912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8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54357" y="274639"/>
            <a:ext cx="797755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7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96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6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6" y="1566953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5" y="1566953"/>
            <a:ext cx="3942088" cy="4525963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9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7" y="1566952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5" y="1566952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554357" y="3852091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4619635" y="3852091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3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7" y="1588685"/>
            <a:ext cx="3942088" cy="4454468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5" y="1588685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4619635" y="3884154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50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357" y="274640"/>
            <a:ext cx="7977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357" y="1566952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35" y="1566952"/>
            <a:ext cx="3942088" cy="45465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554357" y="3987802"/>
            <a:ext cx="3942088" cy="2158999"/>
          </a:xfrm>
        </p:spPr>
        <p:txBody>
          <a:bodyPr/>
          <a:lstStyle>
            <a:lvl1pPr>
              <a:defRPr sz="1711"/>
            </a:lvl1pPr>
            <a:lvl2pPr>
              <a:defRPr sz="1711"/>
            </a:lvl2pPr>
            <a:lvl3pPr>
              <a:defRPr sz="171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6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6.pn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theme" Target="../theme/theme19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10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theme" Target="../theme/theme20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10.pn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theme" Target="../theme/theme21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10.png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22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theme" Target="../theme/theme23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0.png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theme" Target="../theme/theme2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image" Target="../media/image10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dd rev slide">
            <a:extLst>
              <a:ext uri="{FF2B5EF4-FFF2-40B4-BE49-F238E27FC236}">
                <a16:creationId xmlns:a16="http://schemas.microsoft.com/office/drawing/2014/main" id="{4C340BAB-1997-4ACD-A425-F324E3108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EEDC4763-ADBC-4368-808D-99B1B0A51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D5F6A5-119D-417A-AF3E-5F20154E5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v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3" descr="bottenstrip_rod_toning ljustillmork">
            <a:extLst>
              <a:ext uri="{FF2B5EF4-FFF2-40B4-BE49-F238E27FC236}">
                <a16:creationId xmlns:a16="http://schemas.microsoft.com/office/drawing/2014/main" id="{3D138B3D-EB04-42A6-803F-B3103B214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Platshållare för rubrik 1">
            <a:extLst>
              <a:ext uri="{FF2B5EF4-FFF2-40B4-BE49-F238E27FC236}">
                <a16:creationId xmlns:a16="http://schemas.microsoft.com/office/drawing/2014/main" id="{7AF9F8A9-3C49-436A-85BD-9EECB8630A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44" name="Platshållare för text 2">
            <a:extLst>
              <a:ext uri="{FF2B5EF4-FFF2-40B4-BE49-F238E27FC236}">
                <a16:creationId xmlns:a16="http://schemas.microsoft.com/office/drawing/2014/main" id="{0414F28D-6B95-480D-B0E6-A8CD94409F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EDD1731-E631-4DF1-BCD2-BED03B5CDAFD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C55A48E2-61CF-4D08-95FC-9E1DC0FEB167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07C72A7-3C14-4D32-91B3-6B5460E56B5D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C6C08BA0-AEBE-4A88-8D0B-379A87BDE2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 descr="bottenstrip_rod_toning ljustillmork">
            <a:extLst>
              <a:ext uri="{FF2B5EF4-FFF2-40B4-BE49-F238E27FC236}">
                <a16:creationId xmlns:a16="http://schemas.microsoft.com/office/drawing/2014/main" id="{DCCFFE74-5339-4D14-86D5-C546E3058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Platshållare för rubrik 1">
            <a:extLst>
              <a:ext uri="{FF2B5EF4-FFF2-40B4-BE49-F238E27FC236}">
                <a16:creationId xmlns:a16="http://schemas.microsoft.com/office/drawing/2014/main" id="{FC08297A-7AC4-4590-9860-C0D4FD23B5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1268" name="Platshållare för text 2">
            <a:extLst>
              <a:ext uri="{FF2B5EF4-FFF2-40B4-BE49-F238E27FC236}">
                <a16:creationId xmlns:a16="http://schemas.microsoft.com/office/drawing/2014/main" id="{6508F802-23B8-4956-ACA6-93E6BBFF73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D58C788-C7A9-4F50-91DA-B52AD7BA264E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C92F8995-B826-4F02-B340-6641C78C1595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B24F515-E02B-4E3C-A254-C535AFC97AFB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F292D44F-D2C0-4C85-9F97-ECDB63D19D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3" descr="bottenstrip_rod_toning ljustillmork">
            <a:extLst>
              <a:ext uri="{FF2B5EF4-FFF2-40B4-BE49-F238E27FC236}">
                <a16:creationId xmlns:a16="http://schemas.microsoft.com/office/drawing/2014/main" id="{9DE41E3B-352B-44F7-992B-16CCB5FD2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Platshållare för rubrik 1">
            <a:extLst>
              <a:ext uri="{FF2B5EF4-FFF2-40B4-BE49-F238E27FC236}">
                <a16:creationId xmlns:a16="http://schemas.microsoft.com/office/drawing/2014/main" id="{FCEDBE0A-9299-4D10-94CB-6B7A86A1CD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2292" name="Platshållare för text 2">
            <a:extLst>
              <a:ext uri="{FF2B5EF4-FFF2-40B4-BE49-F238E27FC236}">
                <a16:creationId xmlns:a16="http://schemas.microsoft.com/office/drawing/2014/main" id="{AA53C664-C3C1-4794-B2E9-BE74771582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D7D1559-490C-49DA-BBC2-5860934CA867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C6675693-D1BE-48EC-87E3-E8372E97DD7A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2A6DBA7-FC53-4EDF-A6AD-C3179EEDB959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4E08B87A-1FF6-420E-97F8-2A7EAA36E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3" descr="bottenstrip_rod_toning ljustillmork">
            <a:extLst>
              <a:ext uri="{FF2B5EF4-FFF2-40B4-BE49-F238E27FC236}">
                <a16:creationId xmlns:a16="http://schemas.microsoft.com/office/drawing/2014/main" id="{99FBA873-6F6F-42B8-AEF2-4B97E5EDB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Platshållare för rubrik 1">
            <a:extLst>
              <a:ext uri="{FF2B5EF4-FFF2-40B4-BE49-F238E27FC236}">
                <a16:creationId xmlns:a16="http://schemas.microsoft.com/office/drawing/2014/main" id="{B5CF25C9-F063-479B-9241-EB01BBFD33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3316" name="Platshållare för text 2">
            <a:extLst>
              <a:ext uri="{FF2B5EF4-FFF2-40B4-BE49-F238E27FC236}">
                <a16:creationId xmlns:a16="http://schemas.microsoft.com/office/drawing/2014/main" id="{E163183C-C8C4-44A6-83C8-7D252AD679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8E4E3F0-320C-41DE-A67B-23CE1E05FD68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BEF1F5D9-7C47-4820-9C92-1836F914C961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1488C48-1F4C-46E6-B27D-CBEA96598BF6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42E7E680-1F51-4717-99AE-FF1AF94FE3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3" descr="bottenstrip_rod_toning ljustillmork">
            <a:extLst>
              <a:ext uri="{FF2B5EF4-FFF2-40B4-BE49-F238E27FC236}">
                <a16:creationId xmlns:a16="http://schemas.microsoft.com/office/drawing/2014/main" id="{C6DBB0FB-C033-4AEA-9501-3301DE57B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Platshållare för rubrik 1">
            <a:extLst>
              <a:ext uri="{FF2B5EF4-FFF2-40B4-BE49-F238E27FC236}">
                <a16:creationId xmlns:a16="http://schemas.microsoft.com/office/drawing/2014/main" id="{C45023B0-35DB-4D26-A054-D2D4CEE0D8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4340" name="Platshållare för text 2">
            <a:extLst>
              <a:ext uri="{FF2B5EF4-FFF2-40B4-BE49-F238E27FC236}">
                <a16:creationId xmlns:a16="http://schemas.microsoft.com/office/drawing/2014/main" id="{41FCC01B-8ED5-4AFD-BF6E-96B5D0FDA8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955D417-D1F6-4A1E-B142-B8A6B2A02360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E54DA272-B04E-4194-9E28-0C9B608ECAAD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B124560-1B72-46B2-BEA8-2551C7A62A7A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637B151B-01F8-492E-A687-10BDE6468B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3" descr="bottenstrip_rod_toning ljustillmork">
            <a:extLst>
              <a:ext uri="{FF2B5EF4-FFF2-40B4-BE49-F238E27FC236}">
                <a16:creationId xmlns:a16="http://schemas.microsoft.com/office/drawing/2014/main" id="{93DCC104-5FF4-4F54-8EF6-3BC2DBBD1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Platshållare för rubrik 1">
            <a:extLst>
              <a:ext uri="{FF2B5EF4-FFF2-40B4-BE49-F238E27FC236}">
                <a16:creationId xmlns:a16="http://schemas.microsoft.com/office/drawing/2014/main" id="{DC0D419D-11F8-4176-A1F0-D5FFD8FFD6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5364" name="Platshållare för text 2">
            <a:extLst>
              <a:ext uri="{FF2B5EF4-FFF2-40B4-BE49-F238E27FC236}">
                <a16:creationId xmlns:a16="http://schemas.microsoft.com/office/drawing/2014/main" id="{8AF981BC-E58C-4C4A-99D1-7203CFF31A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282B7DB-746E-4A13-9B0A-7D5B9FD58A9A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CBF46EDB-858A-4886-9CB3-4FDB698449D0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DF7A155-4B35-49FA-BAED-2C2F4B6BBC1A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D1446155-6B1F-417E-BD4A-1407E563C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3" descr="bottenstrip_rod_toning ljustillmork">
            <a:extLst>
              <a:ext uri="{FF2B5EF4-FFF2-40B4-BE49-F238E27FC236}">
                <a16:creationId xmlns:a16="http://schemas.microsoft.com/office/drawing/2014/main" id="{0E2EB711-6753-4745-ACEF-293FBD672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Platshållare för rubrik 1">
            <a:extLst>
              <a:ext uri="{FF2B5EF4-FFF2-40B4-BE49-F238E27FC236}">
                <a16:creationId xmlns:a16="http://schemas.microsoft.com/office/drawing/2014/main" id="{AE399966-2A9F-4E53-82B0-60E7B6EA68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6388" name="Platshållare för text 2">
            <a:extLst>
              <a:ext uri="{FF2B5EF4-FFF2-40B4-BE49-F238E27FC236}">
                <a16:creationId xmlns:a16="http://schemas.microsoft.com/office/drawing/2014/main" id="{07A4BB43-06A5-4CB6-9F30-82C25CEE9B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594AB54-C10A-40C1-B7D8-A33D155FA1D1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D29D664E-0434-4AD1-A8F2-32D237FDE293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92DEA52-8C46-4DBA-BC54-C6C0FCD125C4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09845272-5C40-4122-9138-A925F31840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A66187DF-B28F-4557-BEE6-9B79B3930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>
            <a:extLst>
              <a:ext uri="{FF2B5EF4-FFF2-40B4-BE49-F238E27FC236}">
                <a16:creationId xmlns:a16="http://schemas.microsoft.com/office/drawing/2014/main" id="{1D67A15D-3F7B-4196-9278-F3413C2B6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F8E5FFE-9FDC-4328-A169-B9A880315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AEDE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AEDE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AEDE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AEDE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AEDE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v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§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CIHT Logo.png">
            <a:extLst>
              <a:ext uri="{FF2B5EF4-FFF2-40B4-BE49-F238E27FC236}">
                <a16:creationId xmlns:a16="http://schemas.microsoft.com/office/drawing/2014/main" id="{ECAC0D82-A58A-40A7-A35A-B729B1AC345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E3DDDF7D-74C5-4C8F-AA65-9A12A65271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043C8C5A-082F-4041-9982-BE0BA5A2EC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BAC340-BDAE-4007-A40B-A90C28485E29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513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0DA6A7-4D25-41D6-A456-A630F9A67ACF}"/>
              </a:ext>
            </a:extLst>
          </p:cNvPr>
          <p:cNvSpPr txBox="1"/>
          <p:nvPr userDrawn="1"/>
        </p:nvSpPr>
        <p:spPr>
          <a:xfrm>
            <a:off x="1949450" y="6284913"/>
            <a:ext cx="66119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513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98" b="0" dirty="0">
                <a:solidFill>
                  <a:srgbClr val="003087"/>
                </a:solidFill>
                <a:latin typeface="Arial"/>
              </a:rPr>
              <a:t>@CIHTUK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825D1B-E2D7-4BDF-81FE-4B872A2EA25A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464" name="Picture 8">
            <a:extLst>
              <a:ext uri="{FF2B5EF4-FFF2-40B4-BE49-F238E27FC236}">
                <a16:creationId xmlns:a16="http://schemas.microsoft.com/office/drawing/2014/main" id="{C0006608-B808-484B-ABF3-B798C279E5E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6245225"/>
            <a:ext cx="3556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13" r:id="rId1"/>
    <p:sldLayoutId id="2147485714" r:id="rId2"/>
    <p:sldLayoutId id="2147485673" r:id="rId3"/>
    <p:sldLayoutId id="2147485674" r:id="rId4"/>
    <p:sldLayoutId id="2147485675" r:id="rId5"/>
    <p:sldLayoutId id="2147485676" r:id="rId6"/>
    <p:sldLayoutId id="2147485677" r:id="rId7"/>
    <p:sldLayoutId id="2147485678" r:id="rId8"/>
    <p:sldLayoutId id="2147485679" r:id="rId9"/>
    <p:sldLayoutId id="2147485680" r:id="rId10"/>
    <p:sldLayoutId id="214748568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7" indent="-212908" algn="l" defTabSz="425816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425816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9" indent="-212908" algn="l" defTabSz="425816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425816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425816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 descr="CIHT Logo.png">
            <a:extLst>
              <a:ext uri="{FF2B5EF4-FFF2-40B4-BE49-F238E27FC236}">
                <a16:creationId xmlns:a16="http://schemas.microsoft.com/office/drawing/2014/main" id="{D1B19D27-E144-4BED-96B5-A29CD2C86B2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Placeholder 1">
            <a:extLst>
              <a:ext uri="{FF2B5EF4-FFF2-40B4-BE49-F238E27FC236}">
                <a16:creationId xmlns:a16="http://schemas.microsoft.com/office/drawing/2014/main" id="{7DE76D5F-D6EA-4060-AF7A-09BDDCEE44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0484" name="Text Placeholder 2">
            <a:extLst>
              <a:ext uri="{FF2B5EF4-FFF2-40B4-BE49-F238E27FC236}">
                <a16:creationId xmlns:a16="http://schemas.microsoft.com/office/drawing/2014/main" id="{CD887653-2ECF-4F44-9062-592B31D11F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3A4B14-8B41-4B3E-B89E-FD7D23ADC9C3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8A694A-BA7B-464F-A8A4-D6C62FFE6DEE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86583638-6C32-4BE3-AA0E-0ACD5B33EC3D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6F5BC9-691A-4A89-B6E5-34CA9278E643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5" r:id="rId1"/>
    <p:sldLayoutId id="2147485716" r:id="rId2"/>
    <p:sldLayoutId id="2147485682" r:id="rId3"/>
    <p:sldLayoutId id="2147485683" r:id="rId4"/>
    <p:sldLayoutId id="2147485684" r:id="rId5"/>
    <p:sldLayoutId id="2147485685" r:id="rId6"/>
    <p:sldLayoutId id="2147485686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2B01D1-9E95-4B26-8F88-C4BC7AE2A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5876925"/>
          </a:xfrm>
          <a:prstGeom prst="rect">
            <a:avLst/>
          </a:prstGeom>
          <a:solidFill>
            <a:srgbClr val="F0F0F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pic>
        <p:nvPicPr>
          <p:cNvPr id="2051" name="Picture 3" descr="HA logo with strapline">
            <a:extLst>
              <a:ext uri="{FF2B5EF4-FFF2-40B4-BE49-F238E27FC236}">
                <a16:creationId xmlns:a16="http://schemas.microsoft.com/office/drawing/2014/main" id="{6F398D65-6DCA-40D2-AB21-C54C92143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3838"/>
            <a:ext cx="302418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>
            <a:extLst>
              <a:ext uri="{FF2B5EF4-FFF2-40B4-BE49-F238E27FC236}">
                <a16:creationId xmlns:a16="http://schemas.microsoft.com/office/drawing/2014/main" id="{2326B904-4309-4103-B6F1-C5F63C1E0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1196975"/>
            <a:ext cx="8445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Heading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95B1343-B4E2-4CC2-9E92-4DAD4C2A0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989138"/>
            <a:ext cx="84455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Body copy</a:t>
            </a: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8ED5EAE9-873B-4F09-B73E-8A54119DF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CIHT Logo.png">
            <a:extLst>
              <a:ext uri="{FF2B5EF4-FFF2-40B4-BE49-F238E27FC236}">
                <a16:creationId xmlns:a16="http://schemas.microsoft.com/office/drawing/2014/main" id="{F0435E50-2EE8-4412-BBDF-9D128FA0C6B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le Placeholder 1">
            <a:extLst>
              <a:ext uri="{FF2B5EF4-FFF2-40B4-BE49-F238E27FC236}">
                <a16:creationId xmlns:a16="http://schemas.microsoft.com/office/drawing/2014/main" id="{373F432F-B401-4653-A5E5-9B88942FD4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1508" name="Text Placeholder 2">
            <a:extLst>
              <a:ext uri="{FF2B5EF4-FFF2-40B4-BE49-F238E27FC236}">
                <a16:creationId xmlns:a16="http://schemas.microsoft.com/office/drawing/2014/main" id="{51DD72F3-A8E8-4A77-A903-0A82C93D07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3691D3-3847-4CAD-9468-A28A73FFB071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932567-1106-43DE-B48B-AB687595459D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AF01E223-E17B-409E-9093-631AA4C4DFF6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FC6FCB-AA77-46EB-900C-AD0341A2F4F0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7" r:id="rId1"/>
    <p:sldLayoutId id="2147485718" r:id="rId2"/>
    <p:sldLayoutId id="2147485687" r:id="rId3"/>
    <p:sldLayoutId id="2147485688" r:id="rId4"/>
    <p:sldLayoutId id="2147485689" r:id="rId5"/>
    <p:sldLayoutId id="2147485690" r:id="rId6"/>
    <p:sldLayoutId id="2147485691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CIHT Logo.png">
            <a:extLst>
              <a:ext uri="{FF2B5EF4-FFF2-40B4-BE49-F238E27FC236}">
                <a16:creationId xmlns:a16="http://schemas.microsoft.com/office/drawing/2014/main" id="{9C618AA5-3DCE-4666-89B0-C89270DA3FA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A12F6F0-9299-4757-8C19-45B0935D3E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93956B85-6501-4474-AB02-6AA4541A94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39B9A-B46E-46AD-A545-5FFA2F22EA3F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7A6AEB-998F-41DB-A46A-D6AB2BC97AE1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32F447F4-840E-49E3-91ED-6759C78555EE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02B649-A774-4CFD-BF0C-EA00C8B6F798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9" r:id="rId1"/>
    <p:sldLayoutId id="2147485720" r:id="rId2"/>
    <p:sldLayoutId id="2147485692" r:id="rId3"/>
    <p:sldLayoutId id="2147485693" r:id="rId4"/>
    <p:sldLayoutId id="2147485694" r:id="rId5"/>
    <p:sldLayoutId id="2147485695" r:id="rId6"/>
    <p:sldLayoutId id="2147485696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CIHT Logo.png">
            <a:extLst>
              <a:ext uri="{FF2B5EF4-FFF2-40B4-BE49-F238E27FC236}">
                <a16:creationId xmlns:a16="http://schemas.microsoft.com/office/drawing/2014/main" id="{0A2C14E9-C932-41F7-802D-EA9883BC307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itle Placeholder 1">
            <a:extLst>
              <a:ext uri="{FF2B5EF4-FFF2-40B4-BE49-F238E27FC236}">
                <a16:creationId xmlns:a16="http://schemas.microsoft.com/office/drawing/2014/main" id="{65A52FC0-872A-4B01-A97A-E90D726903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3556" name="Text Placeholder 2">
            <a:extLst>
              <a:ext uri="{FF2B5EF4-FFF2-40B4-BE49-F238E27FC236}">
                <a16:creationId xmlns:a16="http://schemas.microsoft.com/office/drawing/2014/main" id="{3DC4162B-C54B-499C-B1BE-B72813D245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D8719A-81FB-4BBC-BE06-C61A009E9BF9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6DB6D5-5DAE-41FD-A807-15D111F4147C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FD2EBDB1-3BF4-427D-853F-C2A3C322C53C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E7A47B-0B0B-405F-9613-712E66687E28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1" r:id="rId1"/>
    <p:sldLayoutId id="2147485722" r:id="rId2"/>
    <p:sldLayoutId id="2147485697" r:id="rId3"/>
    <p:sldLayoutId id="2147485698" r:id="rId4"/>
    <p:sldLayoutId id="2147485699" r:id="rId5"/>
    <p:sldLayoutId id="214748570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CIHT Logo.png">
            <a:extLst>
              <a:ext uri="{FF2B5EF4-FFF2-40B4-BE49-F238E27FC236}">
                <a16:creationId xmlns:a16="http://schemas.microsoft.com/office/drawing/2014/main" id="{F739851C-801A-4EC2-BB6F-B30FF0407F5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itle Placeholder 1">
            <a:extLst>
              <a:ext uri="{FF2B5EF4-FFF2-40B4-BE49-F238E27FC236}">
                <a16:creationId xmlns:a16="http://schemas.microsoft.com/office/drawing/2014/main" id="{CE400A0B-00FE-4393-B298-6637807B41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4580" name="Text Placeholder 2">
            <a:extLst>
              <a:ext uri="{FF2B5EF4-FFF2-40B4-BE49-F238E27FC236}">
                <a16:creationId xmlns:a16="http://schemas.microsoft.com/office/drawing/2014/main" id="{FEBF7447-ACA3-4A9D-9634-5F307A69A7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4F652-7CB5-47FC-9AF6-9B874EE27D39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F6F547-1791-4DAF-B753-23205771D162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AD52128B-0617-49AC-9FB4-B90D7CB67970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B3659A-EA45-4269-85B8-97CE19BB40DF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3" r:id="rId1"/>
    <p:sldLayoutId id="2147485724" r:id="rId2"/>
    <p:sldLayoutId id="2147485702" r:id="rId3"/>
    <p:sldLayoutId id="2147485703" r:id="rId4"/>
    <p:sldLayoutId id="2147485704" r:id="rId5"/>
    <p:sldLayoutId id="2147485705" r:id="rId6"/>
    <p:sldLayoutId id="2147485706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 descr="CIHT Logo.png">
            <a:extLst>
              <a:ext uri="{FF2B5EF4-FFF2-40B4-BE49-F238E27FC236}">
                <a16:creationId xmlns:a16="http://schemas.microsoft.com/office/drawing/2014/main" id="{22FEA4EC-2774-429F-A45D-FDE67BB231E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6281738"/>
            <a:ext cx="1139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itle Placeholder 1">
            <a:extLst>
              <a:ext uri="{FF2B5EF4-FFF2-40B4-BE49-F238E27FC236}">
                <a16:creationId xmlns:a16="http://schemas.microsoft.com/office/drawing/2014/main" id="{3DFF76CF-6D3D-4C65-A2C2-31515DF4AB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4038" y="2492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32pt</a:t>
            </a:r>
            <a:endParaRPr lang="en-US" altLang="en-US"/>
          </a:p>
        </p:txBody>
      </p:sp>
      <p:sp>
        <p:nvSpPr>
          <p:cNvPr id="25604" name="Text Placeholder 2">
            <a:extLst>
              <a:ext uri="{FF2B5EF4-FFF2-40B4-BE49-F238E27FC236}">
                <a16:creationId xmlns:a16="http://schemas.microsoft.com/office/drawing/2014/main" id="{5326DB51-7604-49B5-BDC0-083BA1FC8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4038" y="1762125"/>
            <a:ext cx="80391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– Arial 20pt</a:t>
            </a:r>
          </a:p>
          <a:p>
            <a:pPr lvl="1"/>
            <a:r>
              <a:rPr lang="en-GB" altLang="en-US"/>
              <a:t>Second level – Arial 20pt</a:t>
            </a:r>
          </a:p>
          <a:p>
            <a:pPr lvl="2"/>
            <a:r>
              <a:rPr lang="en-GB" altLang="en-US"/>
              <a:t>Third level – Arial 20pt</a:t>
            </a:r>
          </a:p>
          <a:p>
            <a:pPr lvl="3"/>
            <a:r>
              <a:rPr lang="en-GB" altLang="en-US"/>
              <a:t>Fourth level – Arial 20pt</a:t>
            </a:r>
          </a:p>
          <a:p>
            <a:pPr lvl="4"/>
            <a:r>
              <a:rPr lang="en-GB" altLang="en-US"/>
              <a:t>Fifth level – Arial 20pt</a:t>
            </a:r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B42F1-74F7-4752-B7BA-048852E1F1C2}"/>
              </a:ext>
            </a:extLst>
          </p:cNvPr>
          <p:cNvSpPr txBox="1"/>
          <p:nvPr userDrawn="1"/>
        </p:nvSpPr>
        <p:spPr>
          <a:xfrm>
            <a:off x="3268663" y="6356350"/>
            <a:ext cx="2606675" cy="5032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prstClr val="white"/>
                </a:solidFill>
                <a:latin typeface="Arial"/>
              </a:rPr>
              <a:t>Smarter. Simpler. Better.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208C56-8542-4484-8D29-01C7CEBCD3BA}"/>
              </a:ext>
            </a:extLst>
          </p:cNvPr>
          <p:cNvSpPr txBox="1"/>
          <p:nvPr userDrawn="1"/>
        </p:nvSpPr>
        <p:spPr>
          <a:xfrm>
            <a:off x="3409950" y="6284913"/>
            <a:ext cx="5151438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12" b="0" dirty="0">
                <a:solidFill>
                  <a:srgbClr val="003087"/>
                </a:solidFill>
                <a:latin typeface="Arial"/>
              </a:rPr>
              <a:t>| </a:t>
            </a:r>
            <a:fld id="{D8544185-8B5F-405E-8A45-9DB67B3E66A4}" type="slidenum">
              <a:rPr lang="en-US" sz="1112" b="0">
                <a:solidFill>
                  <a:srgbClr val="003087"/>
                </a:solidFill>
                <a:latin typeface="Arial"/>
              </a:rPr>
              <a:pPr algn="r" defTabSz="42582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12" b="0" dirty="0">
              <a:solidFill>
                <a:srgbClr val="003087"/>
              </a:solidFill>
              <a:latin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551E37-156E-4956-9CD8-72761FEA3589}"/>
              </a:ext>
            </a:extLst>
          </p:cNvPr>
          <p:cNvCxnSpPr/>
          <p:nvPr userDrawn="1"/>
        </p:nvCxnSpPr>
        <p:spPr>
          <a:xfrm>
            <a:off x="554038" y="6180138"/>
            <a:ext cx="80391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5" r:id="rId1"/>
    <p:sldLayoutId id="2147485726" r:id="rId2"/>
    <p:sldLayoutId id="2147485707" r:id="rId3"/>
    <p:sldLayoutId id="2147485708" r:id="rId4"/>
    <p:sldLayoutId id="2147485709" r:id="rId5"/>
    <p:sldLayoutId id="2147485710" r:id="rId6"/>
    <p:sldLayoutId id="2147485711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defTabSz="425450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003087"/>
          </a:solidFill>
          <a:latin typeface="+mj-lt"/>
          <a:ea typeface="+mj-ea"/>
          <a:cs typeface="+mj-cs"/>
        </a:defRPr>
      </a:lvl1pPr>
      <a:lvl2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2pPr>
      <a:lvl3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3pPr>
      <a:lvl4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4pPr>
      <a:lvl5pPr algn="l" defTabSz="425450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5pPr>
      <a:lvl6pPr marL="4572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6pPr>
      <a:lvl7pPr marL="9144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7pPr>
      <a:lvl8pPr marL="13716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8pPr>
      <a:lvl9pPr marL="1828800" algn="l" defTabSz="425450" rtl="0" fontAlgn="base">
        <a:spcBef>
          <a:spcPct val="0"/>
        </a:spcBef>
        <a:spcAft>
          <a:spcPct val="0"/>
        </a:spcAft>
        <a:defRPr sz="2700" b="1">
          <a:solidFill>
            <a:srgbClr val="003087"/>
          </a:solidFill>
          <a:latin typeface="Arial" panose="020B0604020202020204" pitchFamily="34" charset="0"/>
        </a:defRPr>
      </a:lvl9pPr>
    </p:titleStyle>
    <p:bodyStyle>
      <a:lvl1pPr algn="l" defTabSz="425450" rtl="0" eaLnBrk="0" fontAlgn="base" hangingPunct="0">
        <a:spcBef>
          <a:spcPts val="563"/>
        </a:spcBef>
        <a:spcAft>
          <a:spcPts val="563"/>
        </a:spcAft>
        <a:buClr>
          <a:schemeClr val="accent1"/>
        </a:buClr>
        <a:buFont typeface="Lucida Grande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4765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5300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accent1"/>
        </a:buClr>
        <a:buSzPct val="100000"/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755650" indent="-258763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47650" algn="l" defTabSz="425450" rtl="0" eaLnBrk="0" fontAlgn="base" hangingPunct="0">
        <a:spcBef>
          <a:spcPct val="0"/>
        </a:spcBef>
        <a:spcAft>
          <a:spcPts val="563"/>
        </a:spcAft>
        <a:buClr>
          <a:schemeClr val="tx2"/>
        </a:buClr>
        <a:buFont typeface="Lucida Grande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5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4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712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540" indent="-212914" algn="l" defTabSz="425829" rtl="0" eaLnBrk="1" latinLnBrk="0" hangingPunct="1">
        <a:spcBef>
          <a:spcPct val="20000"/>
        </a:spcBef>
        <a:buFont typeface="Arial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29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5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5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13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141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970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97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626" algn="l" defTabSz="425829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3" descr="bottenstrip_rod_toning ljustillmork">
            <a:extLst>
              <a:ext uri="{FF2B5EF4-FFF2-40B4-BE49-F238E27FC236}">
                <a16:creationId xmlns:a16="http://schemas.microsoft.com/office/drawing/2014/main" id="{BD0BC077-45FE-4851-BA73-44669B372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Platshållare för rubrik 1">
            <a:extLst>
              <a:ext uri="{FF2B5EF4-FFF2-40B4-BE49-F238E27FC236}">
                <a16:creationId xmlns:a16="http://schemas.microsoft.com/office/drawing/2014/main" id="{B5770DD3-65D2-47EC-8C46-5EF8D640DD4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3076" name="Platshållare för text 2">
            <a:extLst>
              <a:ext uri="{FF2B5EF4-FFF2-40B4-BE49-F238E27FC236}">
                <a16:creationId xmlns:a16="http://schemas.microsoft.com/office/drawing/2014/main" id="{3D0219C1-B994-4130-B3E3-C52FA15E73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09C91D7-EB9F-40D2-83A3-149692E73709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DF36C679-9A21-4654-95CB-75B3620FB0D8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D5F680B-F1EE-4252-90A9-9F7F85429331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F62BA5C-15B9-4428-B20D-AE47573D02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bottenstrip_rod_toning ljustillmork">
            <a:extLst>
              <a:ext uri="{FF2B5EF4-FFF2-40B4-BE49-F238E27FC236}">
                <a16:creationId xmlns:a16="http://schemas.microsoft.com/office/drawing/2014/main" id="{AB4F62E6-EE29-444A-82E1-BD699B086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Platshållare för rubrik 1">
            <a:extLst>
              <a:ext uri="{FF2B5EF4-FFF2-40B4-BE49-F238E27FC236}">
                <a16:creationId xmlns:a16="http://schemas.microsoft.com/office/drawing/2014/main" id="{2681B5B1-1DBD-4E1B-BF62-056ECF840B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4100" name="Platshållare för text 2">
            <a:extLst>
              <a:ext uri="{FF2B5EF4-FFF2-40B4-BE49-F238E27FC236}">
                <a16:creationId xmlns:a16="http://schemas.microsoft.com/office/drawing/2014/main" id="{2BC59255-E99B-4C1F-92B8-27DD75EDC6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F72365B-67D5-4C27-BC78-ED91882F629A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F5F2AD74-0295-4A94-9752-4CC16FD1BCCC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BDF4E4E-5929-4CC2-8F15-9C8F0C7F6094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42FB6C96-501E-4873-963F-71365C2E9B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3" descr="bottenstrip_rod_toning ljustillmork">
            <a:extLst>
              <a:ext uri="{FF2B5EF4-FFF2-40B4-BE49-F238E27FC236}">
                <a16:creationId xmlns:a16="http://schemas.microsoft.com/office/drawing/2014/main" id="{A0F70B72-FBDC-46D6-A31E-C3E26F8D1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Platshållare för rubrik 1">
            <a:extLst>
              <a:ext uri="{FF2B5EF4-FFF2-40B4-BE49-F238E27FC236}">
                <a16:creationId xmlns:a16="http://schemas.microsoft.com/office/drawing/2014/main" id="{C7EE4339-FCBE-4638-BE93-5239B32737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5124" name="Platshållare för text 2">
            <a:extLst>
              <a:ext uri="{FF2B5EF4-FFF2-40B4-BE49-F238E27FC236}">
                <a16:creationId xmlns:a16="http://schemas.microsoft.com/office/drawing/2014/main" id="{F3ABC229-4AE7-463B-8DDB-7C1D5E6FA1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87F9CB-70BF-474C-9528-FEF63777134B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3B6F363B-3FE5-4C1B-B461-F4A1D5487AC8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EE86039-1C34-4E1D-AAEA-56ABD1D67556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1CC0185F-24EA-4DA0-A61C-A6920129BF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3" descr="bottenstrip_rod_toning ljustillmork">
            <a:extLst>
              <a:ext uri="{FF2B5EF4-FFF2-40B4-BE49-F238E27FC236}">
                <a16:creationId xmlns:a16="http://schemas.microsoft.com/office/drawing/2014/main" id="{F204EDF4-BB4E-49CF-8ABB-9DFA63D79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Platshållare för rubrik 1">
            <a:extLst>
              <a:ext uri="{FF2B5EF4-FFF2-40B4-BE49-F238E27FC236}">
                <a16:creationId xmlns:a16="http://schemas.microsoft.com/office/drawing/2014/main" id="{E89F775D-C13A-40EC-AC23-9FACC188C8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6148" name="Platshållare för text 2">
            <a:extLst>
              <a:ext uri="{FF2B5EF4-FFF2-40B4-BE49-F238E27FC236}">
                <a16:creationId xmlns:a16="http://schemas.microsoft.com/office/drawing/2014/main" id="{18F6B7FA-C727-4697-A309-DE77F0E208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4F38A91-D98F-4B12-99EB-BBC6E0EC5BEC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5912D16B-4C6B-448C-88B5-462B61CE0317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D04DF7D-8406-4EE1-9476-330A7CCE9CB8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16D4B7E8-E684-43F5-B0A4-0AC3669CEA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 descr="bottenstrip_rod_toning ljustillmork">
            <a:extLst>
              <a:ext uri="{FF2B5EF4-FFF2-40B4-BE49-F238E27FC236}">
                <a16:creationId xmlns:a16="http://schemas.microsoft.com/office/drawing/2014/main" id="{7384FD33-BFC1-4160-A2A5-F9BFB1486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Platshållare för rubrik 1">
            <a:extLst>
              <a:ext uri="{FF2B5EF4-FFF2-40B4-BE49-F238E27FC236}">
                <a16:creationId xmlns:a16="http://schemas.microsoft.com/office/drawing/2014/main" id="{44FE367F-5FB5-46EB-B993-71E6D6456A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7172" name="Platshållare för text 2">
            <a:extLst>
              <a:ext uri="{FF2B5EF4-FFF2-40B4-BE49-F238E27FC236}">
                <a16:creationId xmlns:a16="http://schemas.microsoft.com/office/drawing/2014/main" id="{46494185-4257-4D47-B57E-3AF17A00B6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1E99314-375D-47B9-967C-E8B9FD7BF52F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6C0A140E-FBE3-4F2B-B809-5D632D14DB31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8DFCBC7-D1C1-44B4-B21C-028388B30F34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A71527A0-0A98-42CB-AB87-E44C4EC631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3" descr="bottenstrip_rod_toning ljustillmork">
            <a:extLst>
              <a:ext uri="{FF2B5EF4-FFF2-40B4-BE49-F238E27FC236}">
                <a16:creationId xmlns:a16="http://schemas.microsoft.com/office/drawing/2014/main" id="{0E7A6840-6457-43F5-9378-CAC7E0588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Platshållare för rubrik 1">
            <a:extLst>
              <a:ext uri="{FF2B5EF4-FFF2-40B4-BE49-F238E27FC236}">
                <a16:creationId xmlns:a16="http://schemas.microsoft.com/office/drawing/2014/main" id="{F6203110-8495-4309-BB73-8B28049783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8196" name="Platshållare för text 2">
            <a:extLst>
              <a:ext uri="{FF2B5EF4-FFF2-40B4-BE49-F238E27FC236}">
                <a16:creationId xmlns:a16="http://schemas.microsoft.com/office/drawing/2014/main" id="{2553A0FC-94E1-4CCB-B54D-EDDF766B69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8387A63-4D21-46D0-B9CF-41ED4BC04A3A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CFF8B0B3-099D-470E-85FD-CBD04A8FB4C3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91A0249-21B7-48AA-BB76-42A92DBE5C9B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5F7E8905-B127-43D8-9FDB-980DB91F1D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3" descr="bottenstrip_rod_toning ljustillmork">
            <a:extLst>
              <a:ext uri="{FF2B5EF4-FFF2-40B4-BE49-F238E27FC236}">
                <a16:creationId xmlns:a16="http://schemas.microsoft.com/office/drawing/2014/main" id="{49B76CD1-3154-4E29-AB0A-7A6600DBD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" r="2547"/>
          <a:stretch>
            <a:fillRect/>
          </a:stretch>
        </p:blipFill>
        <p:spPr bwMode="auto">
          <a:xfrm>
            <a:off x="0" y="6169025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Platshållare för rubrik 1">
            <a:extLst>
              <a:ext uri="{FF2B5EF4-FFF2-40B4-BE49-F238E27FC236}">
                <a16:creationId xmlns:a16="http://schemas.microsoft.com/office/drawing/2014/main" id="{FD78AEA8-A13F-4B36-B622-BD2B5C8E9B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9220" name="Platshållare för text 2">
            <a:extLst>
              <a:ext uri="{FF2B5EF4-FFF2-40B4-BE49-F238E27FC236}">
                <a16:creationId xmlns:a16="http://schemas.microsoft.com/office/drawing/2014/main" id="{1074FB9F-7538-4150-8E18-F2F12A3DEF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D02CB66-4648-45FF-AE09-92FEE98CD3A0}"/>
              </a:ext>
            </a:extLst>
          </p:cNvPr>
          <p:cNvSpPr txBox="1"/>
          <p:nvPr/>
        </p:nvSpPr>
        <p:spPr>
          <a:xfrm>
            <a:off x="288925" y="6448425"/>
            <a:ext cx="428625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12E6E6AF-D958-4611-8EB1-2021E54738BD}" type="slidenum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ED3B709-9A01-4307-8313-A5BF1E757099}"/>
              </a:ext>
            </a:extLst>
          </p:cNvPr>
          <p:cNvSpPr txBox="1"/>
          <p:nvPr/>
        </p:nvSpPr>
        <p:spPr>
          <a:xfrm>
            <a:off x="555625" y="6448425"/>
            <a:ext cx="750888" cy="236538"/>
          </a:xfrm>
          <a:prstGeom prst="rect">
            <a:avLst/>
          </a:prstGeom>
          <a:noFill/>
        </p:spPr>
        <p:txBody>
          <a:bodyPr lIns="99034" tIns="49517" rIns="99034" bIns="49517">
            <a:spAutoFit/>
          </a:bodyPr>
          <a:lstStyle/>
          <a:p>
            <a:pPr eaLnBrk="1" hangingPunct="1">
              <a:defRPr/>
            </a:pPr>
            <a:fld id="{077D8C2F-A12E-42C7-9D8C-6FAF3C5D08E3}" type="datetime1">
              <a:rPr lang="sv-SE" sz="831" b="0">
                <a:solidFill>
                  <a:prstClr val="white"/>
                </a:solidFill>
                <a:latin typeface="Arial" charset="0"/>
              </a:rPr>
              <a:pPr eaLnBrk="1" hangingPunct="1">
                <a:defRPr/>
              </a:pPr>
              <a:t>2023-05-24</a:t>
            </a:fld>
            <a:endParaRPr lang="sv-SE" sz="831" b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108C4F3B-D6C4-475F-A514-338BA5B395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64230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8" b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cs typeface="Arial" charset="0"/>
        </a:defRPr>
      </a:lvl5pPr>
      <a:lvl6pPr marL="495181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6pPr>
      <a:lvl7pPr marL="99036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7pPr>
      <a:lvl8pPr marL="1485543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8pPr>
      <a:lvl9pPr marL="1980724" algn="l" rtl="0" fontAlgn="base">
        <a:spcBef>
          <a:spcPct val="0"/>
        </a:spcBef>
        <a:spcAft>
          <a:spcPct val="0"/>
        </a:spcAft>
        <a:defRPr sz="304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23496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6pPr>
      <a:lvl7pPr marL="3218677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7pPr>
      <a:lvl8pPr marL="3713858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8pPr>
      <a:lvl9pPr marL="4209039" indent="-247590" algn="l" defTabSz="990363" rtl="0" eaLnBrk="1" latinLnBrk="0" hangingPunct="1">
        <a:spcBef>
          <a:spcPct val="20000"/>
        </a:spcBef>
        <a:buFont typeface="Arial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95181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99036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3pPr>
      <a:lvl4pPr marL="1485543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4pPr>
      <a:lvl5pPr marL="1980724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5pPr>
      <a:lvl6pPr marL="2475906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7pPr>
      <a:lvl8pPr marL="3466267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8pPr>
      <a:lvl9pPr marL="3961449" algn="l" defTabSz="990363" rtl="0" eaLnBrk="1" latinLnBrk="0" hangingPunct="1">
        <a:defRPr sz="1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50E2-F941-40B2-B621-E600F527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730718"/>
            <a:ext cx="7977556" cy="579583"/>
          </a:xfrm>
        </p:spPr>
        <p:txBody>
          <a:bodyPr wrap="square" anchor="t">
            <a:normAutofit/>
          </a:bodyPr>
          <a:lstStyle/>
          <a:p>
            <a:r>
              <a:rPr lang="en-US" b="0" dirty="0"/>
              <a:t>THIS IS ME: I am a STEM Ambassador</a:t>
            </a:r>
          </a:p>
        </p:txBody>
      </p:sp>
      <p:pic>
        <p:nvPicPr>
          <p:cNvPr id="9" name="Picture 8" descr="A group of people standing around a table with a sign&#10;&#10;Description automatically generated with low confidence">
            <a:extLst>
              <a:ext uri="{FF2B5EF4-FFF2-40B4-BE49-F238E27FC236}">
                <a16:creationId xmlns:a16="http://schemas.microsoft.com/office/drawing/2014/main" id="{A3A00F05-C3F7-B15F-F3E0-53ABB6E3F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8395"/>
            <a:ext cx="3575206" cy="268140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8ED3C21-4E87-19C1-E493-6436034D2C2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7545" y="3555836"/>
            <a:ext cx="7977555" cy="2158999"/>
          </a:xfrm>
        </p:spPr>
        <p:txBody>
          <a:bodyPr wrap="square" anchor="t">
            <a:normAutofit lnSpcReduction="10000"/>
          </a:bodyPr>
          <a:lstStyle/>
          <a:p>
            <a:r>
              <a:rPr lang="en-US" b="1" dirty="0"/>
              <a:t>Me: </a:t>
            </a:r>
            <a:r>
              <a:rPr lang="en-US" i="1" dirty="0"/>
              <a:t>Example - John Hall</a:t>
            </a:r>
          </a:p>
          <a:p>
            <a:r>
              <a:rPr lang="en-US" b="1" dirty="0"/>
              <a:t>My Company: </a:t>
            </a:r>
            <a:r>
              <a:rPr lang="en-US" i="1" dirty="0"/>
              <a:t>Example - Chartered Institution of Highways and Transportation (CIHT)</a:t>
            </a:r>
          </a:p>
          <a:p>
            <a:r>
              <a:rPr lang="en-US" b="1" dirty="0"/>
              <a:t>My Journey: </a:t>
            </a:r>
            <a:r>
              <a:rPr lang="en-US" i="1" dirty="0"/>
              <a:t>How you got to where you are</a:t>
            </a:r>
          </a:p>
          <a:p>
            <a:r>
              <a:rPr lang="en-US" b="1" dirty="0"/>
              <a:t>My Day: </a:t>
            </a:r>
            <a:r>
              <a:rPr lang="en-US" i="1" dirty="0"/>
              <a:t>Explain what you do at work and how that helps others</a:t>
            </a:r>
          </a:p>
          <a:p>
            <a:r>
              <a:rPr lang="en-US" b="1" dirty="0"/>
              <a:t>My Skills: </a:t>
            </a:r>
            <a:r>
              <a:rPr lang="en-US" i="1" dirty="0"/>
              <a:t>Explain what skills you have and need to be good at what you do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72835E0-66D9-5826-B9B0-6B94E9A01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95" y="221545"/>
            <a:ext cx="2792537" cy="57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703732F-FBAF-4930-0D7B-EE85714AEF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17" t="7406" r="5185" b="15980"/>
          <a:stretch/>
        </p:blipFill>
        <p:spPr>
          <a:xfrm>
            <a:off x="3137759" y="148337"/>
            <a:ext cx="1996492" cy="72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5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ASHTO Slide Template for screen_jh">
  <a:themeElements>
    <a:clrScheme name="AASHTO Slide Template for screen_j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SHTO Slide Template for screen_j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SHTO Slide Template for screen_j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SHTO Slide Template for screen_j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SHTO Slide Template for screen_j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SHTO Slide Template for screen_j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SHTO Slide Template for screen_j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SHTO Slide Template for screen_j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SHTO Slide Template for screen_j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8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9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0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3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Centennial powerpoint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1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2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1.xml><?xml version="1.0" encoding="utf-8"?>
<a:theme xmlns:a="http://schemas.openxmlformats.org/drawingml/2006/main" name="3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2.xml><?xml version="1.0" encoding="utf-8"?>
<a:theme xmlns:a="http://schemas.openxmlformats.org/drawingml/2006/main" name="4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3.xml><?xml version="1.0" encoding="utf-8"?>
<a:theme xmlns:a="http://schemas.openxmlformats.org/drawingml/2006/main" name="5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4.xml><?xml version="1.0" encoding="utf-8"?>
<a:theme xmlns:a="http://schemas.openxmlformats.org/drawingml/2006/main" name="6_NOWPensions">
  <a:themeElements>
    <a:clrScheme name="CIHT">
      <a:dk1>
        <a:srgbClr val="000000"/>
      </a:dk1>
      <a:lt1>
        <a:sysClr val="window" lastClr="FFFFFF"/>
      </a:lt1>
      <a:dk2>
        <a:srgbClr val="009CA6"/>
      </a:dk2>
      <a:lt2>
        <a:srgbClr val="FFFFFF"/>
      </a:lt2>
      <a:accent1>
        <a:srgbClr val="003087"/>
      </a:accent1>
      <a:accent2>
        <a:srgbClr val="009CA6"/>
      </a:accent2>
      <a:accent3>
        <a:srgbClr val="84329B"/>
      </a:accent3>
      <a:accent4>
        <a:srgbClr val="E03E52"/>
      </a:accent4>
      <a:accent5>
        <a:srgbClr val="ED8B00"/>
      </a:accent5>
      <a:accent6>
        <a:srgbClr val="8C8279"/>
      </a:accent6>
      <a:hlink>
        <a:srgbClr val="003087"/>
      </a:hlink>
      <a:folHlink>
        <a:srgbClr val="009CA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6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6493</TotalTime>
  <Words>70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24</vt:i4>
      </vt:variant>
      <vt:variant>
        <vt:lpstr>Slide Titles</vt:lpstr>
      </vt:variant>
      <vt:variant>
        <vt:i4>1</vt:i4>
      </vt:variant>
    </vt:vector>
  </HeadingPairs>
  <TitlesOfParts>
    <vt:vector size="29" baseType="lpstr">
      <vt:lpstr>Arial</vt:lpstr>
      <vt:lpstr>Lucida Grande</vt:lpstr>
      <vt:lpstr>Times New Roman</vt:lpstr>
      <vt:lpstr>Wingdings</vt:lpstr>
      <vt:lpstr>AASHTO Slide Template for screen_jh</vt:lpstr>
      <vt:lpstr>Default Design</vt:lpstr>
      <vt:lpstr>Anpassad formgivning</vt:lpstr>
      <vt:lpstr>1_Anpassad formgivning</vt:lpstr>
      <vt:lpstr>2_Anpassad formgivning</vt:lpstr>
      <vt:lpstr>3_Anpassad formgivning</vt:lpstr>
      <vt:lpstr>4_Anpassad formgivning</vt:lpstr>
      <vt:lpstr>5_Anpassad formgivning</vt:lpstr>
      <vt:lpstr>6_Anpassad formgivning</vt:lpstr>
      <vt:lpstr>7_Anpassad formgivning</vt:lpstr>
      <vt:lpstr>8_Anpassad formgivning</vt:lpstr>
      <vt:lpstr>9_Anpassad formgivning</vt:lpstr>
      <vt:lpstr>10_Anpassad formgivning</vt:lpstr>
      <vt:lpstr>11_Anpassad formgivning</vt:lpstr>
      <vt:lpstr>12_Anpassad formgivning</vt:lpstr>
      <vt:lpstr>13_Anpassad formgivning</vt:lpstr>
      <vt:lpstr>Centennial powerpoint_template</vt:lpstr>
      <vt:lpstr>NOWPensions</vt:lpstr>
      <vt:lpstr>1_NOWPensions</vt:lpstr>
      <vt:lpstr>2_NOWPensions</vt:lpstr>
      <vt:lpstr>3_NOWPensions</vt:lpstr>
      <vt:lpstr>4_NOWPensions</vt:lpstr>
      <vt:lpstr>5_NOWPensions</vt:lpstr>
      <vt:lpstr>6_NOWPensions</vt:lpstr>
      <vt:lpstr>THIS IS ME: I am a STEM Ambassador</vt:lpstr>
    </vt:vector>
  </TitlesOfParts>
  <Company>Mouchel Parkman Services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we always do what we always did … …  using world best practice to break the cycle</dc:title>
  <dc:creator>joburns</dc:creator>
  <cp:lastModifiedBy>John Hall | CIHT</cp:lastModifiedBy>
  <cp:revision>346</cp:revision>
  <dcterms:created xsi:type="dcterms:W3CDTF">2011-10-10T20:15:11Z</dcterms:created>
  <dcterms:modified xsi:type="dcterms:W3CDTF">2023-05-24T08:04:49Z</dcterms:modified>
</cp:coreProperties>
</file>