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50" r:id="rId6"/>
  </p:sldMasterIdLst>
  <p:notesMasterIdLst>
    <p:notesMasterId r:id="rId47"/>
  </p:notesMasterIdLst>
  <p:handoutMasterIdLst>
    <p:handoutMasterId r:id="rId48"/>
  </p:handoutMasterIdLst>
  <p:sldIdLst>
    <p:sldId id="257" r:id="rId7"/>
    <p:sldId id="284" r:id="rId8"/>
    <p:sldId id="269" r:id="rId9"/>
    <p:sldId id="352" r:id="rId10"/>
    <p:sldId id="350" r:id="rId11"/>
    <p:sldId id="321" r:id="rId12"/>
    <p:sldId id="342" r:id="rId13"/>
    <p:sldId id="324" r:id="rId14"/>
    <p:sldId id="351" r:id="rId15"/>
    <p:sldId id="320" r:id="rId16"/>
    <p:sldId id="322" r:id="rId17"/>
    <p:sldId id="318" r:id="rId18"/>
    <p:sldId id="316" r:id="rId19"/>
    <p:sldId id="327" r:id="rId20"/>
    <p:sldId id="326" r:id="rId21"/>
    <p:sldId id="328" r:id="rId22"/>
    <p:sldId id="330" r:id="rId23"/>
    <p:sldId id="331" r:id="rId24"/>
    <p:sldId id="334" r:id="rId25"/>
    <p:sldId id="332" r:id="rId26"/>
    <p:sldId id="311" r:id="rId27"/>
    <p:sldId id="333" r:id="rId28"/>
    <p:sldId id="290" r:id="rId29"/>
    <p:sldId id="315" r:id="rId30"/>
    <p:sldId id="287" r:id="rId31"/>
    <p:sldId id="335" r:id="rId32"/>
    <p:sldId id="348" r:id="rId33"/>
    <p:sldId id="337" r:id="rId34"/>
    <p:sldId id="325" r:id="rId35"/>
    <p:sldId id="338" r:id="rId36"/>
    <p:sldId id="339" r:id="rId37"/>
    <p:sldId id="340" r:id="rId38"/>
    <p:sldId id="344" r:id="rId39"/>
    <p:sldId id="345" r:id="rId40"/>
    <p:sldId id="347" r:id="rId41"/>
    <p:sldId id="346" r:id="rId42"/>
    <p:sldId id="329" r:id="rId43"/>
    <p:sldId id="341" r:id="rId44"/>
    <p:sldId id="336" r:id="rId45"/>
    <p:sldId id="277" r:id="rId46"/>
  </p:sldIdLst>
  <p:sldSz cx="9144000" cy="5143500" type="screen16x9"/>
  <p:notesSz cx="6799263" cy="9929813"/>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ttfield, Anne A" initials="BAA" lastIdx="6" clrIdx="0">
    <p:extLst>
      <p:ext uri="{19B8F6BF-5375-455C-9EA6-DF929625EA0E}">
        <p15:presenceInfo xmlns:p15="http://schemas.microsoft.com/office/powerpoint/2012/main" userId="S-1-5-21-484763869-2147084303-725345543-10749" providerId="AD"/>
      </p:ext>
    </p:extLst>
  </p:cmAuthor>
  <p:cmAuthor id="2" name="Malik, Shruti" initials="MS" lastIdx="1" clrIdx="1">
    <p:extLst>
      <p:ext uri="{19B8F6BF-5375-455C-9EA6-DF929625EA0E}">
        <p15:presenceInfo xmlns:p15="http://schemas.microsoft.com/office/powerpoint/2012/main" userId="S::shruti.malik@mottmac.com::b7541a5c-9e9a-4965-9de1-919c24c451a7" providerId="AD"/>
      </p:ext>
    </p:extLst>
  </p:cmAuthor>
  <p:cmAuthor id="3" name="Malik, Shruti" initials="MS [2]" lastIdx="31" clrIdx="2">
    <p:extLst>
      <p:ext uri="{19B8F6BF-5375-455C-9EA6-DF929625EA0E}">
        <p15:presenceInfo xmlns:p15="http://schemas.microsoft.com/office/powerpoint/2012/main" userId="S-1-5-21-484763869-2147084303-725345543-2146645" providerId="AD"/>
      </p:ext>
    </p:extLst>
  </p:cmAuthor>
  <p:cmAuthor id="4" name="Price, Damian J" initials="PDJ" lastIdx="4" clrIdx="3">
    <p:extLst>
      <p:ext uri="{19B8F6BF-5375-455C-9EA6-DF929625EA0E}">
        <p15:presenceInfo xmlns:p15="http://schemas.microsoft.com/office/powerpoint/2012/main" userId="S-1-5-21-484763869-2147084303-725345543-804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A1A"/>
    <a:srgbClr val="8E3F91"/>
    <a:srgbClr val="E42925"/>
    <a:srgbClr val="EDEBE6"/>
    <a:srgbClr val="E1278D"/>
    <a:srgbClr val="F8AC04"/>
    <a:srgbClr val="FFD400"/>
    <a:srgbClr val="AFC236"/>
    <a:srgbClr val="41AC4C"/>
    <a:srgbClr val="0096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998CA-263D-4A5D-883F-90D1FDABD998}" v="1" dt="2019-01-18T13:19:21.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108" d="100"/>
          <a:sy n="108" d="100"/>
        </p:scale>
        <p:origin x="739" y="8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4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eman, Ben S" userId="d6f97d0d-504f-429c-ab5f-3d829cbd9230" providerId="ADAL" clId="{7BE17CFD-92C3-49BF-98D7-84A5B5434827}"/>
    <pc:docChg chg="undo redo custSel addSld delSld modSld sldOrd">
      <pc:chgData name="Coleman, Ben S" userId="d6f97d0d-504f-429c-ab5f-3d829cbd9230" providerId="ADAL" clId="{7BE17CFD-92C3-49BF-98D7-84A5B5434827}" dt="2019-01-15T18:01:02.835" v="3428" actId="20577"/>
      <pc:docMkLst>
        <pc:docMk/>
      </pc:docMkLst>
      <pc:sldChg chg="modSp">
        <pc:chgData name="Coleman, Ben S" userId="d6f97d0d-504f-429c-ab5f-3d829cbd9230" providerId="ADAL" clId="{7BE17CFD-92C3-49BF-98D7-84A5B5434827}" dt="2019-01-15T17:28:18.779" v="3203" actId="20577"/>
        <pc:sldMkLst>
          <pc:docMk/>
          <pc:sldMk cId="2500211124" sldId="269"/>
        </pc:sldMkLst>
        <pc:spChg chg="mod">
          <ac:chgData name="Coleman, Ben S" userId="d6f97d0d-504f-429c-ab5f-3d829cbd9230" providerId="ADAL" clId="{7BE17CFD-92C3-49BF-98D7-84A5B5434827}" dt="2019-01-15T17:28:18.779" v="3203" actId="20577"/>
          <ac:spMkLst>
            <pc:docMk/>
            <pc:sldMk cId="2500211124" sldId="269"/>
            <ac:spMk id="3" creationId="{35619915-3B1B-4198-8861-89DAEDA9AE31}"/>
          </ac:spMkLst>
        </pc:spChg>
      </pc:sldChg>
      <pc:sldChg chg="modSp">
        <pc:chgData name="Coleman, Ben S" userId="d6f97d0d-504f-429c-ab5f-3d829cbd9230" providerId="ADAL" clId="{7BE17CFD-92C3-49BF-98D7-84A5B5434827}" dt="2019-01-15T17:49:39.870" v="3375" actId="6549"/>
        <pc:sldMkLst>
          <pc:docMk/>
          <pc:sldMk cId="4138552426" sldId="284"/>
        </pc:sldMkLst>
        <pc:spChg chg="mod">
          <ac:chgData name="Coleman, Ben S" userId="d6f97d0d-504f-429c-ab5f-3d829cbd9230" providerId="ADAL" clId="{7BE17CFD-92C3-49BF-98D7-84A5B5434827}" dt="2019-01-15T17:49:39.870" v="3375" actId="6549"/>
          <ac:spMkLst>
            <pc:docMk/>
            <pc:sldMk cId="4138552426" sldId="284"/>
            <ac:spMk id="3" creationId="{35619915-3B1B-4198-8861-89DAEDA9AE31}"/>
          </ac:spMkLst>
        </pc:spChg>
      </pc:sldChg>
      <pc:sldChg chg="delSp modSp delAnim">
        <pc:chgData name="Coleman, Ben S" userId="d6f97d0d-504f-429c-ab5f-3d829cbd9230" providerId="ADAL" clId="{7BE17CFD-92C3-49BF-98D7-84A5B5434827}" dt="2019-01-15T12:41:31.901" v="2499" actId="12"/>
        <pc:sldMkLst>
          <pc:docMk/>
          <pc:sldMk cId="421160869" sldId="287"/>
        </pc:sldMkLst>
        <pc:spChg chg="del">
          <ac:chgData name="Coleman, Ben S" userId="d6f97d0d-504f-429c-ab5f-3d829cbd9230" providerId="ADAL" clId="{7BE17CFD-92C3-49BF-98D7-84A5B5434827}" dt="2019-01-15T12:41:20.312" v="2495" actId="478"/>
          <ac:spMkLst>
            <pc:docMk/>
            <pc:sldMk cId="421160869" sldId="287"/>
            <ac:spMk id="2" creationId="{2BAA93A1-CB20-478B-8403-4E03DAB50370}"/>
          </ac:spMkLst>
        </pc:spChg>
        <pc:spChg chg="mod">
          <ac:chgData name="Coleman, Ben S" userId="d6f97d0d-504f-429c-ab5f-3d829cbd9230" providerId="ADAL" clId="{7BE17CFD-92C3-49BF-98D7-84A5B5434827}" dt="2019-01-15T12:41:31.901" v="2499" actId="12"/>
          <ac:spMkLst>
            <pc:docMk/>
            <pc:sldMk cId="421160869" sldId="287"/>
            <ac:spMk id="9" creationId="{1C86C514-8BED-4C6C-9D5A-E48BEE834E4D}"/>
          </ac:spMkLst>
        </pc:spChg>
        <pc:spChg chg="del">
          <ac:chgData name="Coleman, Ben S" userId="d6f97d0d-504f-429c-ab5f-3d829cbd9230" providerId="ADAL" clId="{7BE17CFD-92C3-49BF-98D7-84A5B5434827}" dt="2019-01-15T12:41:19.341" v="2494" actId="478"/>
          <ac:spMkLst>
            <pc:docMk/>
            <pc:sldMk cId="421160869" sldId="287"/>
            <ac:spMk id="11" creationId="{AEF44AC6-BFEB-4C0A-9745-2691F5D564D5}"/>
          </ac:spMkLst>
        </pc:spChg>
        <pc:picChg chg="del">
          <ac:chgData name="Coleman, Ben S" userId="d6f97d0d-504f-429c-ab5f-3d829cbd9230" providerId="ADAL" clId="{7BE17CFD-92C3-49BF-98D7-84A5B5434827}" dt="2019-01-15T12:41:17.334" v="2492" actId="478"/>
          <ac:picMkLst>
            <pc:docMk/>
            <pc:sldMk cId="421160869" sldId="287"/>
            <ac:picMk id="10" creationId="{0F005564-62DF-4B39-B3CA-DB4FDB5C6BBF}"/>
          </ac:picMkLst>
        </pc:picChg>
        <pc:picChg chg="del">
          <ac:chgData name="Coleman, Ben S" userId="d6f97d0d-504f-429c-ab5f-3d829cbd9230" providerId="ADAL" clId="{7BE17CFD-92C3-49BF-98D7-84A5B5434827}" dt="2019-01-15T12:41:17.994" v="2493" actId="478"/>
          <ac:picMkLst>
            <pc:docMk/>
            <pc:sldMk cId="421160869" sldId="287"/>
            <ac:picMk id="12" creationId="{082A28F4-FBC2-4360-B375-EE538EA102CF}"/>
          </ac:picMkLst>
        </pc:picChg>
      </pc:sldChg>
      <pc:sldChg chg="addSp delSp modSp modAnim">
        <pc:chgData name="Coleman, Ben S" userId="d6f97d0d-504f-429c-ab5f-3d829cbd9230" providerId="ADAL" clId="{7BE17CFD-92C3-49BF-98D7-84A5B5434827}" dt="2019-01-15T12:43:58.178" v="2577" actId="12"/>
        <pc:sldMkLst>
          <pc:docMk/>
          <pc:sldMk cId="1891626651" sldId="290"/>
        </pc:sldMkLst>
        <pc:spChg chg="mod">
          <ac:chgData name="Coleman, Ben S" userId="d6f97d0d-504f-429c-ab5f-3d829cbd9230" providerId="ADAL" clId="{7BE17CFD-92C3-49BF-98D7-84A5B5434827}" dt="2019-01-15T12:43:58.178" v="2577" actId="12"/>
          <ac:spMkLst>
            <pc:docMk/>
            <pc:sldMk cId="1891626651" sldId="290"/>
            <ac:spMk id="3" creationId="{D4C20B37-7934-42B1-86B9-C1FA146444A3}"/>
          </ac:spMkLst>
        </pc:spChg>
        <pc:picChg chg="mod ord">
          <ac:chgData name="Coleman, Ben S" userId="d6f97d0d-504f-429c-ab5f-3d829cbd9230" providerId="ADAL" clId="{7BE17CFD-92C3-49BF-98D7-84A5B5434827}" dt="2019-01-15T11:23:35.967" v="114" actId="1076"/>
          <ac:picMkLst>
            <pc:docMk/>
            <pc:sldMk cId="1891626651" sldId="290"/>
            <ac:picMk id="8" creationId="{E0C51741-EEFB-434D-9422-31A357EA0847}"/>
          </ac:picMkLst>
        </pc:picChg>
        <pc:picChg chg="del">
          <ac:chgData name="Coleman, Ben S" userId="d6f97d0d-504f-429c-ab5f-3d829cbd9230" providerId="ADAL" clId="{7BE17CFD-92C3-49BF-98D7-84A5B5434827}" dt="2019-01-15T11:12:04.907" v="80" actId="478"/>
          <ac:picMkLst>
            <pc:docMk/>
            <pc:sldMk cId="1891626651" sldId="290"/>
            <ac:picMk id="9" creationId="{99159BEE-2BF7-4447-BF45-2F4F30E92D9D}"/>
          </ac:picMkLst>
        </pc:picChg>
        <pc:picChg chg="add mod ord">
          <ac:chgData name="Coleman, Ben S" userId="d6f97d0d-504f-429c-ab5f-3d829cbd9230" providerId="ADAL" clId="{7BE17CFD-92C3-49BF-98D7-84A5B5434827}" dt="2019-01-15T11:23:59.398" v="119" actId="167"/>
          <ac:picMkLst>
            <pc:docMk/>
            <pc:sldMk cId="1891626651" sldId="290"/>
            <ac:picMk id="10" creationId="{710B2EC3-E0C5-415E-AF67-9843E63D7D5C}"/>
          </ac:picMkLst>
        </pc:picChg>
      </pc:sldChg>
      <pc:sldChg chg="delSp modSp modAnim">
        <pc:chgData name="Coleman, Ben S" userId="d6f97d0d-504f-429c-ab5f-3d829cbd9230" providerId="ADAL" clId="{7BE17CFD-92C3-49BF-98D7-84A5B5434827}" dt="2019-01-15T12:43:43.706" v="2576" actId="6549"/>
        <pc:sldMkLst>
          <pc:docMk/>
          <pc:sldMk cId="3072978527" sldId="311"/>
        </pc:sldMkLst>
        <pc:spChg chg="mod">
          <ac:chgData name="Coleman, Ben S" userId="d6f97d0d-504f-429c-ab5f-3d829cbd9230" providerId="ADAL" clId="{7BE17CFD-92C3-49BF-98D7-84A5B5434827}" dt="2019-01-15T12:43:43.706" v="2576" actId="6549"/>
          <ac:spMkLst>
            <pc:docMk/>
            <pc:sldMk cId="3072978527" sldId="311"/>
            <ac:spMk id="3" creationId="{77AD527C-C7ED-4A2C-822E-48F286DCC05D}"/>
          </ac:spMkLst>
        </pc:spChg>
        <pc:picChg chg="del">
          <ac:chgData name="Coleman, Ben S" userId="d6f97d0d-504f-429c-ab5f-3d829cbd9230" providerId="ADAL" clId="{7BE17CFD-92C3-49BF-98D7-84A5B5434827}" dt="2019-01-15T11:54:03.227" v="816" actId="478"/>
          <ac:picMkLst>
            <pc:docMk/>
            <pc:sldMk cId="3072978527" sldId="311"/>
            <ac:picMk id="8" creationId="{FB1E55F5-4CB3-42EA-8D60-CFE2FAC1419F}"/>
          </ac:picMkLst>
        </pc:picChg>
        <pc:picChg chg="del mod">
          <ac:chgData name="Coleman, Ben S" userId="d6f97d0d-504f-429c-ab5f-3d829cbd9230" providerId="ADAL" clId="{7BE17CFD-92C3-49BF-98D7-84A5B5434827}" dt="2019-01-15T11:53:17.438" v="804" actId="478"/>
          <ac:picMkLst>
            <pc:docMk/>
            <pc:sldMk cId="3072978527" sldId="311"/>
            <ac:picMk id="10" creationId="{AE37E946-4547-4C53-9D01-8C9E86EAA933}"/>
          </ac:picMkLst>
        </pc:picChg>
        <pc:picChg chg="del">
          <ac:chgData name="Coleman, Ben S" userId="d6f97d0d-504f-429c-ab5f-3d829cbd9230" providerId="ADAL" clId="{7BE17CFD-92C3-49BF-98D7-84A5B5434827}" dt="2019-01-15T11:54:03.838" v="817" actId="478"/>
          <ac:picMkLst>
            <pc:docMk/>
            <pc:sldMk cId="3072978527" sldId="311"/>
            <ac:picMk id="11" creationId="{AFF4B93B-52D9-48D5-BF55-5A629988F7E9}"/>
          </ac:picMkLst>
        </pc:picChg>
        <pc:picChg chg="del">
          <ac:chgData name="Coleman, Ben S" userId="d6f97d0d-504f-429c-ab5f-3d829cbd9230" providerId="ADAL" clId="{7BE17CFD-92C3-49BF-98D7-84A5B5434827}" dt="2019-01-15T11:53:19.514" v="805" actId="6549"/>
          <ac:picMkLst>
            <pc:docMk/>
            <pc:sldMk cId="3072978527" sldId="311"/>
            <ac:picMk id="12" creationId="{5A7A63E2-2602-4CE2-909A-9F29CFA29AAD}"/>
          </ac:picMkLst>
        </pc:picChg>
      </pc:sldChg>
      <pc:sldChg chg="delSp modSp delAnim">
        <pc:chgData name="Coleman, Ben S" userId="d6f97d0d-504f-429c-ab5f-3d829cbd9230" providerId="ADAL" clId="{7BE17CFD-92C3-49BF-98D7-84A5B5434827}" dt="2019-01-15T12:44:03.894" v="2578" actId="12"/>
        <pc:sldMkLst>
          <pc:docMk/>
          <pc:sldMk cId="878587507" sldId="315"/>
        </pc:sldMkLst>
        <pc:spChg chg="mod">
          <ac:chgData name="Coleman, Ben S" userId="d6f97d0d-504f-429c-ab5f-3d829cbd9230" providerId="ADAL" clId="{7BE17CFD-92C3-49BF-98D7-84A5B5434827}" dt="2019-01-15T12:44:03.894" v="2578" actId="12"/>
          <ac:spMkLst>
            <pc:docMk/>
            <pc:sldMk cId="878587507" sldId="315"/>
            <ac:spMk id="3" creationId="{D4C20B37-7934-42B1-86B9-C1FA146444A3}"/>
          </ac:spMkLst>
        </pc:spChg>
        <pc:picChg chg="del">
          <ac:chgData name="Coleman, Ben S" userId="d6f97d0d-504f-429c-ab5f-3d829cbd9230" providerId="ADAL" clId="{7BE17CFD-92C3-49BF-98D7-84A5B5434827}" dt="2019-01-15T11:11:54.417" v="79" actId="478"/>
          <ac:picMkLst>
            <pc:docMk/>
            <pc:sldMk cId="878587507" sldId="315"/>
            <ac:picMk id="11" creationId="{09F7E553-27F2-4C2F-A214-6491E2D30160}"/>
          </ac:picMkLst>
        </pc:picChg>
      </pc:sldChg>
      <pc:sldChg chg="delSp modSp">
        <pc:chgData name="Coleman, Ben S" userId="d6f97d0d-504f-429c-ab5f-3d829cbd9230" providerId="ADAL" clId="{7BE17CFD-92C3-49BF-98D7-84A5B5434827}" dt="2019-01-15T17:59:41.265" v="3399" actId="1076"/>
        <pc:sldMkLst>
          <pc:docMk/>
          <pc:sldMk cId="1864642374" sldId="316"/>
        </pc:sldMkLst>
        <pc:picChg chg="del">
          <ac:chgData name="Coleman, Ben S" userId="d6f97d0d-504f-429c-ab5f-3d829cbd9230" providerId="ADAL" clId="{7BE17CFD-92C3-49BF-98D7-84A5B5434827}" dt="2019-01-15T17:59:38.120" v="3398" actId="478"/>
          <ac:picMkLst>
            <pc:docMk/>
            <pc:sldMk cId="1864642374" sldId="316"/>
            <ac:picMk id="5" creationId="{49552761-CCDB-4453-9692-94BB953FBA98}"/>
          </ac:picMkLst>
        </pc:picChg>
        <pc:picChg chg="mod">
          <ac:chgData name="Coleman, Ben S" userId="d6f97d0d-504f-429c-ab5f-3d829cbd9230" providerId="ADAL" clId="{7BE17CFD-92C3-49BF-98D7-84A5B5434827}" dt="2019-01-15T17:59:41.265" v="3399" actId="1076"/>
          <ac:picMkLst>
            <pc:docMk/>
            <pc:sldMk cId="1864642374" sldId="316"/>
            <ac:picMk id="7" creationId="{DFFA4F30-217D-4C2D-ADEE-E239FC9B2D02}"/>
          </ac:picMkLst>
        </pc:picChg>
      </pc:sldChg>
      <pc:sldChg chg="add ord">
        <pc:chgData name="Coleman, Ben S" userId="d6f97d0d-504f-429c-ab5f-3d829cbd9230" providerId="ADAL" clId="{7BE17CFD-92C3-49BF-98D7-84A5B5434827}" dt="2019-01-15T18:00:33.638" v="3407"/>
        <pc:sldMkLst>
          <pc:docMk/>
          <pc:sldMk cId="2348275127" sldId="318"/>
        </pc:sldMkLst>
      </pc:sldChg>
      <pc:sldChg chg="add ord">
        <pc:chgData name="Coleman, Ben S" userId="d6f97d0d-504f-429c-ab5f-3d829cbd9230" providerId="ADAL" clId="{7BE17CFD-92C3-49BF-98D7-84A5B5434827}" dt="2019-01-15T18:00:33.638" v="3407"/>
        <pc:sldMkLst>
          <pc:docMk/>
          <pc:sldMk cId="3736534938" sldId="320"/>
        </pc:sldMkLst>
      </pc:sldChg>
      <pc:sldChg chg="modSp ord">
        <pc:chgData name="Coleman, Ben S" userId="d6f97d0d-504f-429c-ab5f-3d829cbd9230" providerId="ADAL" clId="{7BE17CFD-92C3-49BF-98D7-84A5B5434827}" dt="2019-01-15T14:47:16.076" v="2721"/>
        <pc:sldMkLst>
          <pc:docMk/>
          <pc:sldMk cId="1693955582" sldId="321"/>
        </pc:sldMkLst>
        <pc:spChg chg="mod">
          <ac:chgData name="Coleman, Ben S" userId="d6f97d0d-504f-429c-ab5f-3d829cbd9230" providerId="ADAL" clId="{7BE17CFD-92C3-49BF-98D7-84A5B5434827}" dt="2019-01-15T14:47:16.076" v="2721"/>
          <ac:spMkLst>
            <pc:docMk/>
            <pc:sldMk cId="1693955582" sldId="321"/>
            <ac:spMk id="10" creationId="{ADD2ABDF-2BC6-415A-B26A-01C2125E91A1}"/>
          </ac:spMkLst>
        </pc:spChg>
      </pc:sldChg>
      <pc:sldChg chg="add ord">
        <pc:chgData name="Coleman, Ben S" userId="d6f97d0d-504f-429c-ab5f-3d829cbd9230" providerId="ADAL" clId="{7BE17CFD-92C3-49BF-98D7-84A5B5434827}" dt="2019-01-15T18:00:33.638" v="3407"/>
        <pc:sldMkLst>
          <pc:docMk/>
          <pc:sldMk cId="2690432535" sldId="322"/>
        </pc:sldMkLst>
      </pc:sldChg>
      <pc:sldChg chg="modSp add ord">
        <pc:chgData name="Coleman, Ben S" userId="d6f97d0d-504f-429c-ab5f-3d829cbd9230" providerId="ADAL" clId="{7BE17CFD-92C3-49BF-98D7-84A5B5434827}" dt="2019-01-15T18:00:33.638" v="3407"/>
        <pc:sldMkLst>
          <pc:docMk/>
          <pc:sldMk cId="645634517" sldId="324"/>
        </pc:sldMkLst>
        <pc:picChg chg="mod">
          <ac:chgData name="Coleman, Ben S" userId="d6f97d0d-504f-429c-ab5f-3d829cbd9230" providerId="ADAL" clId="{7BE17CFD-92C3-49BF-98D7-84A5B5434827}" dt="2019-01-15T17:51:41.392" v="3377" actId="14826"/>
          <ac:picMkLst>
            <pc:docMk/>
            <pc:sldMk cId="645634517" sldId="324"/>
            <ac:picMk id="3" creationId="{2EA36C37-19E8-4A05-BA34-FABF269A3B3E}"/>
          </ac:picMkLst>
        </pc:picChg>
      </pc:sldChg>
      <pc:sldChg chg="add">
        <pc:chgData name="Coleman, Ben S" userId="d6f97d0d-504f-429c-ab5f-3d829cbd9230" providerId="ADAL" clId="{7BE17CFD-92C3-49BF-98D7-84A5B5434827}" dt="2019-01-15T12:59:56.806" v="2636" actId="20577"/>
        <pc:sldMkLst>
          <pc:docMk/>
          <pc:sldMk cId="1738269170" sldId="325"/>
        </pc:sldMkLst>
      </pc:sldChg>
      <pc:sldChg chg="modSp">
        <pc:chgData name="Coleman, Ben S" userId="d6f97d0d-504f-429c-ab5f-3d829cbd9230" providerId="ADAL" clId="{7BE17CFD-92C3-49BF-98D7-84A5B5434827}" dt="2019-01-15T17:52:51.321" v="3396" actId="20577"/>
        <pc:sldMkLst>
          <pc:docMk/>
          <pc:sldMk cId="2694234043" sldId="326"/>
        </pc:sldMkLst>
        <pc:spChg chg="mod">
          <ac:chgData name="Coleman, Ben S" userId="d6f97d0d-504f-429c-ab5f-3d829cbd9230" providerId="ADAL" clId="{7BE17CFD-92C3-49BF-98D7-84A5B5434827}" dt="2019-01-15T17:52:51.321" v="3396" actId="20577"/>
          <ac:spMkLst>
            <pc:docMk/>
            <pc:sldMk cId="2694234043" sldId="326"/>
            <ac:spMk id="3" creationId="{35619915-3B1B-4198-8861-89DAEDA9AE31}"/>
          </ac:spMkLst>
        </pc:spChg>
      </pc:sldChg>
      <pc:sldChg chg="ord">
        <pc:chgData name="Coleman, Ben S" userId="d6f97d0d-504f-429c-ab5f-3d829cbd9230" providerId="ADAL" clId="{7BE17CFD-92C3-49BF-98D7-84A5B5434827}" dt="2019-01-15T11:11:22.762" v="78" actId="20577"/>
        <pc:sldMkLst>
          <pc:docMk/>
          <pc:sldMk cId="2236231620" sldId="327"/>
        </pc:sldMkLst>
      </pc:sldChg>
      <pc:sldChg chg="modSp add">
        <pc:chgData name="Coleman, Ben S" userId="d6f97d0d-504f-429c-ab5f-3d829cbd9230" providerId="ADAL" clId="{7BE17CFD-92C3-49BF-98D7-84A5B5434827}" dt="2019-01-15T12:40:47.825" v="2490" actId="6549"/>
        <pc:sldMkLst>
          <pc:docMk/>
          <pc:sldMk cId="3682533970" sldId="328"/>
        </pc:sldMkLst>
        <pc:spChg chg="mod">
          <ac:chgData name="Coleman, Ben S" userId="d6f97d0d-504f-429c-ab5f-3d829cbd9230" providerId="ADAL" clId="{7BE17CFD-92C3-49BF-98D7-84A5B5434827}" dt="2019-01-15T12:40:47.825" v="2490" actId="6549"/>
          <ac:spMkLst>
            <pc:docMk/>
            <pc:sldMk cId="3682533970" sldId="328"/>
            <ac:spMk id="3" creationId="{35619915-3B1B-4198-8861-89DAEDA9AE31}"/>
          </ac:spMkLst>
        </pc:spChg>
      </pc:sldChg>
      <pc:sldChg chg="modSp add">
        <pc:chgData name="Coleman, Ben S" userId="d6f97d0d-504f-429c-ab5f-3d829cbd9230" providerId="ADAL" clId="{7BE17CFD-92C3-49BF-98D7-84A5B5434827}" dt="2019-01-15T16:55:54.743" v="3137" actId="1076"/>
        <pc:sldMkLst>
          <pc:docMk/>
          <pc:sldMk cId="1310753283" sldId="329"/>
        </pc:sldMkLst>
        <pc:spChg chg="mod">
          <ac:chgData name="Coleman, Ben S" userId="d6f97d0d-504f-429c-ab5f-3d829cbd9230" providerId="ADAL" clId="{7BE17CFD-92C3-49BF-98D7-84A5B5434827}" dt="2019-01-15T16:55:33.998" v="3135" actId="20577"/>
          <ac:spMkLst>
            <pc:docMk/>
            <pc:sldMk cId="1310753283" sldId="329"/>
            <ac:spMk id="3" creationId="{474C0410-DA4D-451D-B061-EF5A5C8177CA}"/>
          </ac:spMkLst>
        </pc:spChg>
        <pc:spChg chg="mod">
          <ac:chgData name="Coleman, Ben S" userId="d6f97d0d-504f-429c-ab5f-3d829cbd9230" providerId="ADAL" clId="{7BE17CFD-92C3-49BF-98D7-84A5B5434827}" dt="2019-01-15T16:55:54.743" v="3137" actId="1076"/>
          <ac:spMkLst>
            <pc:docMk/>
            <pc:sldMk cId="1310753283" sldId="329"/>
            <ac:spMk id="9" creationId="{DC64AEC4-534E-4C49-BD1E-A7310017B827}"/>
          </ac:spMkLst>
        </pc:spChg>
        <pc:picChg chg="mod">
          <ac:chgData name="Coleman, Ben S" userId="d6f97d0d-504f-429c-ab5f-3d829cbd9230" providerId="ADAL" clId="{7BE17CFD-92C3-49BF-98D7-84A5B5434827}" dt="2019-01-15T16:55:48.866" v="3136" actId="1076"/>
          <ac:picMkLst>
            <pc:docMk/>
            <pc:sldMk cId="1310753283" sldId="329"/>
            <ac:picMk id="8" creationId="{361F42EF-854D-459E-96D2-BFCDE827CE13}"/>
          </ac:picMkLst>
        </pc:picChg>
      </pc:sldChg>
      <pc:sldChg chg="delSp modSp add delAnim">
        <pc:chgData name="Coleman, Ben S" userId="d6f97d0d-504f-429c-ab5f-3d829cbd9230" providerId="ADAL" clId="{7BE17CFD-92C3-49BF-98D7-84A5B5434827}" dt="2019-01-15T17:05:07.476" v="3186" actId="20577"/>
        <pc:sldMkLst>
          <pc:docMk/>
          <pc:sldMk cId="976375017" sldId="330"/>
        </pc:sldMkLst>
        <pc:spChg chg="mod">
          <ac:chgData name="Coleman, Ben S" userId="d6f97d0d-504f-429c-ab5f-3d829cbd9230" providerId="ADAL" clId="{7BE17CFD-92C3-49BF-98D7-84A5B5434827}" dt="2019-01-15T17:05:07.476" v="3186" actId="20577"/>
          <ac:spMkLst>
            <pc:docMk/>
            <pc:sldMk cId="976375017" sldId="330"/>
            <ac:spMk id="3" creationId="{D4C20B37-7934-42B1-86B9-C1FA146444A3}"/>
          </ac:spMkLst>
        </pc:spChg>
        <pc:picChg chg="del">
          <ac:chgData name="Coleman, Ben S" userId="d6f97d0d-504f-429c-ab5f-3d829cbd9230" providerId="ADAL" clId="{7BE17CFD-92C3-49BF-98D7-84A5B5434827}" dt="2019-01-15T11:43:16.575" v="712" actId="478"/>
          <ac:picMkLst>
            <pc:docMk/>
            <pc:sldMk cId="976375017" sldId="330"/>
            <ac:picMk id="8" creationId="{0D9CED45-DBB6-4729-8777-794E2E26A8FC}"/>
          </ac:picMkLst>
        </pc:picChg>
        <pc:picChg chg="del">
          <ac:chgData name="Coleman, Ben S" userId="d6f97d0d-504f-429c-ab5f-3d829cbd9230" providerId="ADAL" clId="{7BE17CFD-92C3-49BF-98D7-84A5B5434827}" dt="2019-01-15T11:43:17.430" v="713" actId="478"/>
          <ac:picMkLst>
            <pc:docMk/>
            <pc:sldMk cId="976375017" sldId="330"/>
            <ac:picMk id="10" creationId="{24BDAAD1-2258-498F-AD83-B2FEC7177092}"/>
          </ac:picMkLst>
        </pc:picChg>
      </pc:sldChg>
      <pc:sldChg chg="addSp delSp modSp add modAnim">
        <pc:chgData name="Coleman, Ben S" userId="d6f97d0d-504f-429c-ab5f-3d829cbd9230" providerId="ADAL" clId="{7BE17CFD-92C3-49BF-98D7-84A5B5434827}" dt="2019-01-15T12:44:16.966" v="2581" actId="1076"/>
        <pc:sldMkLst>
          <pc:docMk/>
          <pc:sldMk cId="3982281995" sldId="331"/>
        </pc:sldMkLst>
        <pc:spChg chg="mod">
          <ac:chgData name="Coleman, Ben S" userId="d6f97d0d-504f-429c-ab5f-3d829cbd9230" providerId="ADAL" clId="{7BE17CFD-92C3-49BF-98D7-84A5B5434827}" dt="2019-01-15T11:47:04.025" v="727" actId="1076"/>
          <ac:spMkLst>
            <pc:docMk/>
            <pc:sldMk cId="3982281995" sldId="331"/>
            <ac:spMk id="10" creationId="{ADD2ABDF-2BC6-415A-B26A-01C2125E91A1}"/>
          </ac:spMkLst>
        </pc:spChg>
        <pc:picChg chg="del">
          <ac:chgData name="Coleman, Ben S" userId="d6f97d0d-504f-429c-ab5f-3d829cbd9230" providerId="ADAL" clId="{7BE17CFD-92C3-49BF-98D7-84A5B5434827}" dt="2019-01-15T11:47:24.287" v="734" actId="478"/>
          <ac:picMkLst>
            <pc:docMk/>
            <pc:sldMk cId="3982281995" sldId="331"/>
            <ac:picMk id="3" creationId="{7AE1586A-C049-444D-935C-59F83449D309}"/>
          </ac:picMkLst>
        </pc:picChg>
        <pc:picChg chg="del">
          <ac:chgData name="Coleman, Ben S" userId="d6f97d0d-504f-429c-ab5f-3d829cbd9230" providerId="ADAL" clId="{7BE17CFD-92C3-49BF-98D7-84A5B5434827}" dt="2019-01-15T11:47:28.261" v="736" actId="478"/>
          <ac:picMkLst>
            <pc:docMk/>
            <pc:sldMk cId="3982281995" sldId="331"/>
            <ac:picMk id="5" creationId="{49552761-CCDB-4453-9692-94BB953FBA98}"/>
          </ac:picMkLst>
        </pc:picChg>
        <pc:picChg chg="del">
          <ac:chgData name="Coleman, Ben S" userId="d6f97d0d-504f-429c-ab5f-3d829cbd9230" providerId="ADAL" clId="{7BE17CFD-92C3-49BF-98D7-84A5B5434827}" dt="2019-01-15T11:47:26.404" v="735" actId="478"/>
          <ac:picMkLst>
            <pc:docMk/>
            <pc:sldMk cId="3982281995" sldId="331"/>
            <ac:picMk id="7" creationId="{DFFA4F30-217D-4C2D-ADEE-E239FC9B2D02}"/>
          </ac:picMkLst>
        </pc:picChg>
        <pc:picChg chg="add mod modCrop">
          <ac:chgData name="Coleman, Ben S" userId="d6f97d0d-504f-429c-ab5f-3d829cbd9230" providerId="ADAL" clId="{7BE17CFD-92C3-49BF-98D7-84A5B5434827}" dt="2019-01-15T11:48:00.403" v="740" actId="732"/>
          <ac:picMkLst>
            <pc:docMk/>
            <pc:sldMk cId="3982281995" sldId="331"/>
            <ac:picMk id="8" creationId="{AE4FFC2C-9AFB-4416-AB66-F14C3BF7B4B0}"/>
          </ac:picMkLst>
        </pc:picChg>
        <pc:picChg chg="add mod ord modCrop">
          <ac:chgData name="Coleman, Ben S" userId="d6f97d0d-504f-429c-ab5f-3d829cbd9230" providerId="ADAL" clId="{7BE17CFD-92C3-49BF-98D7-84A5B5434827}" dt="2019-01-15T12:44:16.966" v="2581" actId="1076"/>
          <ac:picMkLst>
            <pc:docMk/>
            <pc:sldMk cId="3982281995" sldId="331"/>
            <ac:picMk id="9" creationId="{5A75C84B-0E28-4EF5-BAFE-52600BC323BC}"/>
          </ac:picMkLst>
        </pc:picChg>
      </pc:sldChg>
      <pc:sldChg chg="addSp delSp modSp add modAnim">
        <pc:chgData name="Coleman, Ben S" userId="d6f97d0d-504f-429c-ab5f-3d829cbd9230" providerId="ADAL" clId="{7BE17CFD-92C3-49BF-98D7-84A5B5434827}" dt="2019-01-15T12:00:28.437" v="868" actId="20577"/>
        <pc:sldMkLst>
          <pc:docMk/>
          <pc:sldMk cId="1362825056" sldId="332"/>
        </pc:sldMkLst>
        <pc:spChg chg="mod">
          <ac:chgData name="Coleman, Ben S" userId="d6f97d0d-504f-429c-ab5f-3d829cbd9230" providerId="ADAL" clId="{7BE17CFD-92C3-49BF-98D7-84A5B5434827}" dt="2019-01-15T11:49:18.107" v="755" actId="14100"/>
          <ac:spMkLst>
            <pc:docMk/>
            <pc:sldMk cId="1362825056" sldId="332"/>
            <ac:spMk id="8" creationId="{871F4C03-4142-4992-8D2A-814AF56C1FAD}"/>
          </ac:spMkLst>
        </pc:spChg>
        <pc:picChg chg="mod modCrop">
          <ac:chgData name="Coleman, Ben S" userId="d6f97d0d-504f-429c-ab5f-3d829cbd9230" providerId="ADAL" clId="{7BE17CFD-92C3-49BF-98D7-84A5B5434827}" dt="2019-01-15T11:58:58.629" v="834" actId="1076"/>
          <ac:picMkLst>
            <pc:docMk/>
            <pc:sldMk cId="1362825056" sldId="332"/>
            <ac:picMk id="9" creationId="{AB6F2EE8-C1CB-4247-886D-285346970AC8}"/>
          </ac:picMkLst>
        </pc:picChg>
        <pc:picChg chg="mod modCrop">
          <ac:chgData name="Coleman, Ben S" userId="d6f97d0d-504f-429c-ab5f-3d829cbd9230" providerId="ADAL" clId="{7BE17CFD-92C3-49BF-98D7-84A5B5434827}" dt="2019-01-15T11:58:55.890" v="833" actId="1076"/>
          <ac:picMkLst>
            <pc:docMk/>
            <pc:sldMk cId="1362825056" sldId="332"/>
            <ac:picMk id="10" creationId="{F5CF8468-E8D1-40FF-AF84-E0E17F2A9B16}"/>
          </ac:picMkLst>
        </pc:picChg>
        <pc:picChg chg="add del ord">
          <ac:chgData name="Coleman, Ben S" userId="d6f97d0d-504f-429c-ab5f-3d829cbd9230" providerId="ADAL" clId="{7BE17CFD-92C3-49BF-98D7-84A5B5434827}" dt="2019-01-15T11:50:16.099" v="768" actId="478"/>
          <ac:picMkLst>
            <pc:docMk/>
            <pc:sldMk cId="1362825056" sldId="332"/>
            <ac:picMk id="11" creationId="{864EC5A1-A5F3-4598-96F9-2D9B6D2B8F68}"/>
          </ac:picMkLst>
        </pc:picChg>
        <pc:picChg chg="add mod ord">
          <ac:chgData name="Coleman, Ben S" userId="d6f97d0d-504f-429c-ab5f-3d829cbd9230" providerId="ADAL" clId="{7BE17CFD-92C3-49BF-98D7-84A5B5434827}" dt="2019-01-15T12:00:18.253" v="865" actId="166"/>
          <ac:picMkLst>
            <pc:docMk/>
            <pc:sldMk cId="1362825056" sldId="332"/>
            <ac:picMk id="12" creationId="{35CFF5C7-432C-4707-917C-A4BA636C4205}"/>
          </ac:picMkLst>
        </pc:picChg>
      </pc:sldChg>
      <pc:sldChg chg="addSp delSp modSp add modTransition addAnim delAnim modAnim">
        <pc:chgData name="Coleman, Ben S" userId="d6f97d0d-504f-429c-ab5f-3d829cbd9230" providerId="ADAL" clId="{7BE17CFD-92C3-49BF-98D7-84A5B5434827}" dt="2019-01-15T12:38:01.290" v="2485" actId="732"/>
        <pc:sldMkLst>
          <pc:docMk/>
          <pc:sldMk cId="907897984" sldId="333"/>
        </pc:sldMkLst>
        <pc:spChg chg="mod">
          <ac:chgData name="Coleman, Ben S" userId="d6f97d0d-504f-429c-ab5f-3d829cbd9230" providerId="ADAL" clId="{7BE17CFD-92C3-49BF-98D7-84A5B5434827}" dt="2019-01-15T11:53:13.832" v="803" actId="732"/>
          <ac:spMkLst>
            <pc:docMk/>
            <pc:sldMk cId="907897984" sldId="333"/>
            <ac:spMk id="10" creationId="{ADD2ABDF-2BC6-415A-B26A-01C2125E91A1}"/>
          </ac:spMkLst>
        </pc:spChg>
        <pc:picChg chg="add mod modCrop">
          <ac:chgData name="Coleman, Ben S" userId="d6f97d0d-504f-429c-ab5f-3d829cbd9230" providerId="ADAL" clId="{7BE17CFD-92C3-49BF-98D7-84A5B5434827}" dt="2019-01-15T11:53:05.526" v="802" actId="1076"/>
          <ac:picMkLst>
            <pc:docMk/>
            <pc:sldMk cId="907897984" sldId="333"/>
            <ac:picMk id="7" creationId="{F408B53B-2F14-424A-BC34-17C997B53B18}"/>
          </ac:picMkLst>
        </pc:picChg>
        <pc:picChg chg="del">
          <ac:chgData name="Coleman, Ben S" userId="d6f97d0d-504f-429c-ab5f-3d829cbd9230" providerId="ADAL" clId="{7BE17CFD-92C3-49BF-98D7-84A5B5434827}" dt="2019-01-15T11:53:01.206" v="801" actId="478"/>
          <ac:picMkLst>
            <pc:docMk/>
            <pc:sldMk cId="907897984" sldId="333"/>
            <ac:picMk id="8" creationId="{AE4FFC2C-9AFB-4416-AB66-F14C3BF7B4B0}"/>
          </ac:picMkLst>
        </pc:picChg>
        <pc:picChg chg="del">
          <ac:chgData name="Coleman, Ben S" userId="d6f97d0d-504f-429c-ab5f-3d829cbd9230" providerId="ADAL" clId="{7BE17CFD-92C3-49BF-98D7-84A5B5434827}" dt="2019-01-15T11:52:59.241" v="800" actId="478"/>
          <ac:picMkLst>
            <pc:docMk/>
            <pc:sldMk cId="907897984" sldId="333"/>
            <ac:picMk id="9" creationId="{5A75C84B-0E28-4EF5-BAFE-52600BC323BC}"/>
          </ac:picMkLst>
        </pc:picChg>
        <pc:picChg chg="add mod">
          <ac:chgData name="Coleman, Ben S" userId="d6f97d0d-504f-429c-ab5f-3d829cbd9230" providerId="ADAL" clId="{7BE17CFD-92C3-49BF-98D7-84A5B5434827}" dt="2019-01-15T12:20:10.969" v="2474" actId="1076"/>
          <ac:picMkLst>
            <pc:docMk/>
            <pc:sldMk cId="907897984" sldId="333"/>
            <ac:picMk id="11" creationId="{ACACE325-C2B4-4861-80CA-1E82EFB93B01}"/>
          </ac:picMkLst>
        </pc:picChg>
        <pc:picChg chg="add mod">
          <ac:chgData name="Coleman, Ben S" userId="d6f97d0d-504f-429c-ab5f-3d829cbd9230" providerId="ADAL" clId="{7BE17CFD-92C3-49BF-98D7-84A5B5434827}" dt="2019-01-15T12:20:11.580" v="2475" actId="1076"/>
          <ac:picMkLst>
            <pc:docMk/>
            <pc:sldMk cId="907897984" sldId="333"/>
            <ac:picMk id="12" creationId="{73364047-02CF-4874-B458-112F4C1A1C98}"/>
          </ac:picMkLst>
        </pc:picChg>
        <pc:picChg chg="add del mod modCrop">
          <ac:chgData name="Coleman, Ben S" userId="d6f97d0d-504f-429c-ab5f-3d829cbd9230" providerId="ADAL" clId="{7BE17CFD-92C3-49BF-98D7-84A5B5434827}" dt="2019-01-15T12:38:01.290" v="2485" actId="732"/>
          <ac:picMkLst>
            <pc:docMk/>
            <pc:sldMk cId="907897984" sldId="333"/>
            <ac:picMk id="13" creationId="{3645216E-6691-4A2A-A9E1-62B26CFCEAAA}"/>
          </ac:picMkLst>
        </pc:picChg>
      </pc:sldChg>
      <pc:sldChg chg="modSp add">
        <pc:chgData name="Coleman, Ben S" userId="d6f97d0d-504f-429c-ab5f-3d829cbd9230" providerId="ADAL" clId="{7BE17CFD-92C3-49BF-98D7-84A5B5434827}" dt="2019-01-15T12:14:36.250" v="1982" actId="6549"/>
        <pc:sldMkLst>
          <pc:docMk/>
          <pc:sldMk cId="1993760861" sldId="334"/>
        </pc:sldMkLst>
        <pc:spChg chg="mod">
          <ac:chgData name="Coleman, Ben S" userId="d6f97d0d-504f-429c-ab5f-3d829cbd9230" providerId="ADAL" clId="{7BE17CFD-92C3-49BF-98D7-84A5B5434827}" dt="2019-01-15T12:10:00.065" v="1386" actId="6549"/>
          <ac:spMkLst>
            <pc:docMk/>
            <pc:sldMk cId="1993760861" sldId="334"/>
            <ac:spMk id="2" creationId="{5ABD1052-A641-4DBD-9BC6-F8B1014CF613}"/>
          </ac:spMkLst>
        </pc:spChg>
        <pc:spChg chg="mod">
          <ac:chgData name="Coleman, Ben S" userId="d6f97d0d-504f-429c-ab5f-3d829cbd9230" providerId="ADAL" clId="{7BE17CFD-92C3-49BF-98D7-84A5B5434827}" dt="2019-01-15T12:14:36.250" v="1982" actId="6549"/>
          <ac:spMkLst>
            <pc:docMk/>
            <pc:sldMk cId="1993760861" sldId="334"/>
            <ac:spMk id="3" creationId="{D4C20B37-7934-42B1-86B9-C1FA146444A3}"/>
          </ac:spMkLst>
        </pc:spChg>
      </pc:sldChg>
      <pc:sldChg chg="addSp delSp modSp add">
        <pc:chgData name="Coleman, Ben S" userId="d6f97d0d-504f-429c-ab5f-3d829cbd9230" providerId="ADAL" clId="{7BE17CFD-92C3-49BF-98D7-84A5B5434827}" dt="2019-01-15T12:42:52.433" v="2575" actId="1076"/>
        <pc:sldMkLst>
          <pc:docMk/>
          <pc:sldMk cId="1062069075" sldId="335"/>
        </pc:sldMkLst>
        <pc:spChg chg="del">
          <ac:chgData name="Coleman, Ben S" userId="d6f97d0d-504f-429c-ab5f-3d829cbd9230" providerId="ADAL" clId="{7BE17CFD-92C3-49BF-98D7-84A5B5434827}" dt="2019-01-15T12:41:40.493" v="2503" actId="478"/>
          <ac:spMkLst>
            <pc:docMk/>
            <pc:sldMk cId="1062069075" sldId="335"/>
            <ac:spMk id="2" creationId="{2BAA93A1-CB20-478B-8403-4E03DAB50370}"/>
          </ac:spMkLst>
        </pc:spChg>
        <pc:spChg chg="add del mod">
          <ac:chgData name="Coleman, Ben S" userId="d6f97d0d-504f-429c-ab5f-3d829cbd9230" providerId="ADAL" clId="{7BE17CFD-92C3-49BF-98D7-84A5B5434827}" dt="2019-01-15T12:41:37.992" v="2501" actId="478"/>
          <ac:spMkLst>
            <pc:docMk/>
            <pc:sldMk cId="1062069075" sldId="335"/>
            <ac:spMk id="7" creationId="{00C01D73-9CD4-4295-9991-73F765D705A6}"/>
          </ac:spMkLst>
        </pc:spChg>
        <pc:spChg chg="del">
          <ac:chgData name="Coleman, Ben S" userId="d6f97d0d-504f-429c-ab5f-3d829cbd9230" providerId="ADAL" clId="{7BE17CFD-92C3-49BF-98D7-84A5B5434827}" dt="2019-01-15T12:41:35.979" v="2500" actId="478"/>
          <ac:spMkLst>
            <pc:docMk/>
            <pc:sldMk cId="1062069075" sldId="335"/>
            <ac:spMk id="9" creationId="{1C86C514-8BED-4C6C-9D5A-E48BEE834E4D}"/>
          </ac:spMkLst>
        </pc:spChg>
        <pc:spChg chg="del">
          <ac:chgData name="Coleman, Ben S" userId="d6f97d0d-504f-429c-ab5f-3d829cbd9230" providerId="ADAL" clId="{7BE17CFD-92C3-49BF-98D7-84A5B5434827}" dt="2019-01-15T12:41:39.334" v="2502" actId="478"/>
          <ac:spMkLst>
            <pc:docMk/>
            <pc:sldMk cId="1062069075" sldId="335"/>
            <ac:spMk id="11" creationId="{AEF44AC6-BFEB-4C0A-9745-2691F5D564D5}"/>
          </ac:spMkLst>
        </pc:spChg>
        <pc:picChg chg="mod modCrop">
          <ac:chgData name="Coleman, Ben S" userId="d6f97d0d-504f-429c-ab5f-3d829cbd9230" providerId="ADAL" clId="{7BE17CFD-92C3-49BF-98D7-84A5B5434827}" dt="2019-01-15T12:42:52.433" v="2575" actId="1076"/>
          <ac:picMkLst>
            <pc:docMk/>
            <pc:sldMk cId="1062069075" sldId="335"/>
            <ac:picMk id="10" creationId="{0F005564-62DF-4B39-B3CA-DB4FDB5C6BBF}"/>
          </ac:picMkLst>
        </pc:picChg>
        <pc:picChg chg="mod modCrop">
          <ac:chgData name="Coleman, Ben S" userId="d6f97d0d-504f-429c-ab5f-3d829cbd9230" providerId="ADAL" clId="{7BE17CFD-92C3-49BF-98D7-84A5B5434827}" dt="2019-01-15T12:42:49.313" v="2574" actId="1076"/>
          <ac:picMkLst>
            <pc:docMk/>
            <pc:sldMk cId="1062069075" sldId="335"/>
            <ac:picMk id="12" creationId="{082A28F4-FBC2-4360-B375-EE538EA102CF}"/>
          </ac:picMkLst>
        </pc:picChg>
      </pc:sldChg>
      <pc:sldChg chg="addSp modSp add modAnim">
        <pc:chgData name="Coleman, Ben S" userId="d6f97d0d-504f-429c-ab5f-3d829cbd9230" providerId="ADAL" clId="{7BE17CFD-92C3-49BF-98D7-84A5B5434827}" dt="2019-01-15T12:59:18.564" v="2635" actId="14826"/>
        <pc:sldMkLst>
          <pc:docMk/>
          <pc:sldMk cId="2084869236" sldId="336"/>
        </pc:sldMkLst>
        <pc:spChg chg="mod">
          <ac:chgData name="Coleman, Ben S" userId="d6f97d0d-504f-429c-ab5f-3d829cbd9230" providerId="ADAL" clId="{7BE17CFD-92C3-49BF-98D7-84A5B5434827}" dt="2019-01-15T12:56:18.912" v="2603" actId="20577"/>
          <ac:spMkLst>
            <pc:docMk/>
            <pc:sldMk cId="2084869236" sldId="336"/>
            <ac:spMk id="8" creationId="{263F0509-6300-4E7B-A719-C745F84C9387}"/>
          </ac:spMkLst>
        </pc:spChg>
        <pc:picChg chg="add mod">
          <ac:chgData name="Coleman, Ben S" userId="d6f97d0d-504f-429c-ab5f-3d829cbd9230" providerId="ADAL" clId="{7BE17CFD-92C3-49BF-98D7-84A5B5434827}" dt="2019-01-15T12:59:03.316" v="2631" actId="14826"/>
          <ac:picMkLst>
            <pc:docMk/>
            <pc:sldMk cId="2084869236" sldId="336"/>
            <ac:picMk id="9" creationId="{38D70646-8E86-4AED-9376-4073D73FA251}"/>
          </ac:picMkLst>
        </pc:picChg>
        <pc:picChg chg="mod">
          <ac:chgData name="Coleman, Ben S" userId="d6f97d0d-504f-429c-ab5f-3d829cbd9230" providerId="ADAL" clId="{7BE17CFD-92C3-49BF-98D7-84A5B5434827}" dt="2019-01-15T12:58:24.651" v="2623" actId="1076"/>
          <ac:picMkLst>
            <pc:docMk/>
            <pc:sldMk cId="2084869236" sldId="336"/>
            <ac:picMk id="10" creationId="{0F005564-62DF-4B39-B3CA-DB4FDB5C6BBF}"/>
          </ac:picMkLst>
        </pc:picChg>
        <pc:picChg chg="add mod">
          <ac:chgData name="Coleman, Ben S" userId="d6f97d0d-504f-429c-ab5f-3d829cbd9230" providerId="ADAL" clId="{7BE17CFD-92C3-49BF-98D7-84A5B5434827}" dt="2019-01-15T12:59:18.564" v="2635" actId="14826"/>
          <ac:picMkLst>
            <pc:docMk/>
            <pc:sldMk cId="2084869236" sldId="336"/>
            <ac:picMk id="11" creationId="{E6784686-3D90-4E0D-A51A-9C6C919FC639}"/>
          </ac:picMkLst>
        </pc:picChg>
        <pc:picChg chg="mod modCrop">
          <ac:chgData name="Coleman, Ben S" userId="d6f97d0d-504f-429c-ab5f-3d829cbd9230" providerId="ADAL" clId="{7BE17CFD-92C3-49BF-98D7-84A5B5434827}" dt="2019-01-15T12:58:53.819" v="2629" actId="14826"/>
          <ac:picMkLst>
            <pc:docMk/>
            <pc:sldMk cId="2084869236" sldId="336"/>
            <ac:picMk id="12" creationId="{082A28F4-FBC2-4360-B375-EE538EA102CF}"/>
          </ac:picMkLst>
        </pc:picChg>
      </pc:sldChg>
      <pc:sldChg chg="modSp add">
        <pc:chgData name="Coleman, Ben S" userId="d6f97d0d-504f-429c-ab5f-3d829cbd9230" providerId="ADAL" clId="{7BE17CFD-92C3-49BF-98D7-84A5B5434827}" dt="2019-01-15T16:43:37.597" v="3017" actId="20577"/>
        <pc:sldMkLst>
          <pc:docMk/>
          <pc:sldMk cId="1423839084" sldId="337"/>
        </pc:sldMkLst>
        <pc:spChg chg="mod">
          <ac:chgData name="Coleman, Ben S" userId="d6f97d0d-504f-429c-ab5f-3d829cbd9230" providerId="ADAL" clId="{7BE17CFD-92C3-49BF-98D7-84A5B5434827}" dt="2019-01-15T16:43:37.597" v="3017" actId="20577"/>
          <ac:spMkLst>
            <pc:docMk/>
            <pc:sldMk cId="1423839084" sldId="337"/>
            <ac:spMk id="15" creationId="{94FDCAF7-F5A9-4C76-AD78-7F3085E86E82}"/>
          </ac:spMkLst>
        </pc:spChg>
      </pc:sldChg>
      <pc:sldChg chg="addSp modSp add">
        <pc:chgData name="Coleman, Ben S" userId="d6f97d0d-504f-429c-ab5f-3d829cbd9230" providerId="ADAL" clId="{7BE17CFD-92C3-49BF-98D7-84A5B5434827}" dt="2019-01-15T16:30:17.638" v="3013" actId="1076"/>
        <pc:sldMkLst>
          <pc:docMk/>
          <pc:sldMk cId="1267340177" sldId="338"/>
        </pc:sldMkLst>
        <pc:spChg chg="mod">
          <ac:chgData name="Coleman, Ben S" userId="d6f97d0d-504f-429c-ab5f-3d829cbd9230" providerId="ADAL" clId="{7BE17CFD-92C3-49BF-98D7-84A5B5434827}" dt="2019-01-15T16:18:37.547" v="2985" actId="20577"/>
          <ac:spMkLst>
            <pc:docMk/>
            <pc:sldMk cId="1267340177" sldId="338"/>
            <ac:spMk id="3" creationId="{379A4E9D-D679-4DC1-8D48-DF987D0BF898}"/>
          </ac:spMkLst>
        </pc:spChg>
        <pc:spChg chg="add mod">
          <ac:chgData name="Coleman, Ben S" userId="d6f97d0d-504f-429c-ab5f-3d829cbd9230" providerId="ADAL" clId="{7BE17CFD-92C3-49BF-98D7-84A5B5434827}" dt="2019-01-15T16:29:52.956" v="3012" actId="1038"/>
          <ac:spMkLst>
            <pc:docMk/>
            <pc:sldMk cId="1267340177" sldId="338"/>
            <ac:spMk id="38" creationId="{063A84A5-FDF8-4C6F-A08C-CF84F601451A}"/>
          </ac:spMkLst>
        </pc:spChg>
        <pc:picChg chg="mod">
          <ac:chgData name="Coleman, Ben S" userId="d6f97d0d-504f-429c-ab5f-3d829cbd9230" providerId="ADAL" clId="{7BE17CFD-92C3-49BF-98D7-84A5B5434827}" dt="2019-01-15T16:30:17.638" v="3013" actId="1076"/>
          <ac:picMkLst>
            <pc:docMk/>
            <pc:sldMk cId="1267340177" sldId="338"/>
            <ac:picMk id="16" creationId="{8B09AC44-48EC-4C08-9101-6573AB97BD8F}"/>
          </ac:picMkLst>
        </pc:picChg>
        <pc:picChg chg="mod">
          <ac:chgData name="Coleman, Ben S" userId="d6f97d0d-504f-429c-ab5f-3d829cbd9230" providerId="ADAL" clId="{7BE17CFD-92C3-49BF-98D7-84A5B5434827}" dt="2019-01-15T16:18:46.025" v="2986" actId="1076"/>
          <ac:picMkLst>
            <pc:docMk/>
            <pc:sldMk cId="1267340177" sldId="338"/>
            <ac:picMk id="18" creationId="{8AF9DA1D-4EA3-4A58-82E3-1C15C846AA17}"/>
          </ac:picMkLst>
        </pc:picChg>
        <pc:cxnChg chg="add mod">
          <ac:chgData name="Coleman, Ben S" userId="d6f97d0d-504f-429c-ab5f-3d829cbd9230" providerId="ADAL" clId="{7BE17CFD-92C3-49BF-98D7-84A5B5434827}" dt="2019-01-15T16:29:37.817" v="3001" actId="14100"/>
          <ac:cxnSpMkLst>
            <pc:docMk/>
            <pc:sldMk cId="1267340177" sldId="338"/>
            <ac:cxnSpMk id="36" creationId="{E6C4F53B-8D2F-4E38-A577-9B2415E5A618}"/>
          </ac:cxnSpMkLst>
        </pc:cxnChg>
      </pc:sldChg>
      <pc:sldChg chg="modSp add">
        <pc:chgData name="Coleman, Ben S" userId="d6f97d0d-504f-429c-ab5f-3d829cbd9230" providerId="ADAL" clId="{7BE17CFD-92C3-49BF-98D7-84A5B5434827}" dt="2019-01-15T16:44:15.468" v="3019" actId="20577"/>
        <pc:sldMkLst>
          <pc:docMk/>
          <pc:sldMk cId="4074582851" sldId="339"/>
        </pc:sldMkLst>
        <pc:spChg chg="mod">
          <ac:chgData name="Coleman, Ben S" userId="d6f97d0d-504f-429c-ab5f-3d829cbd9230" providerId="ADAL" clId="{7BE17CFD-92C3-49BF-98D7-84A5B5434827}" dt="2019-01-15T16:44:15.468" v="3019" actId="20577"/>
          <ac:spMkLst>
            <pc:docMk/>
            <pc:sldMk cId="4074582851" sldId="339"/>
            <ac:spMk id="3" creationId="{8FFE6FE3-CC54-4065-9C19-381CAD0460F6}"/>
          </ac:spMkLst>
        </pc:spChg>
      </pc:sldChg>
      <pc:sldChg chg="add">
        <pc:chgData name="Coleman, Ben S" userId="d6f97d0d-504f-429c-ab5f-3d829cbd9230" providerId="ADAL" clId="{7BE17CFD-92C3-49BF-98D7-84A5B5434827}" dt="2019-01-15T12:59:56.806" v="2636" actId="20577"/>
        <pc:sldMkLst>
          <pc:docMk/>
          <pc:sldMk cId="4158814799" sldId="340"/>
        </pc:sldMkLst>
      </pc:sldChg>
      <pc:sldChg chg="modSp add">
        <pc:chgData name="Coleman, Ben S" userId="d6f97d0d-504f-429c-ab5f-3d829cbd9230" providerId="ADAL" clId="{7BE17CFD-92C3-49BF-98D7-84A5B5434827}" dt="2019-01-15T16:58:49.580" v="3183" actId="20577"/>
        <pc:sldMkLst>
          <pc:docMk/>
          <pc:sldMk cId="1325346212" sldId="341"/>
        </pc:sldMkLst>
        <pc:spChg chg="mod">
          <ac:chgData name="Coleman, Ben S" userId="d6f97d0d-504f-429c-ab5f-3d829cbd9230" providerId="ADAL" clId="{7BE17CFD-92C3-49BF-98D7-84A5B5434827}" dt="2019-01-15T13:00:20.702" v="2661" actId="20577"/>
          <ac:spMkLst>
            <pc:docMk/>
            <pc:sldMk cId="1325346212" sldId="341"/>
            <ac:spMk id="2" creationId="{2F4C2175-A320-4534-9568-0F7B337FED78}"/>
          </ac:spMkLst>
        </pc:spChg>
        <pc:graphicFrameChg chg="mod">
          <ac:chgData name="Coleman, Ben S" userId="d6f97d0d-504f-429c-ab5f-3d829cbd9230" providerId="ADAL" clId="{7BE17CFD-92C3-49BF-98D7-84A5B5434827}" dt="2019-01-15T16:58:49.580" v="3183" actId="20577"/>
          <ac:graphicFrameMkLst>
            <pc:docMk/>
            <pc:sldMk cId="1325346212" sldId="341"/>
            <ac:graphicFrameMk id="8" creationId="{AEDB4602-FB7D-4DF2-836C-5F55D84FE170}"/>
          </ac:graphicFrameMkLst>
        </pc:graphicFrameChg>
      </pc:sldChg>
      <pc:sldChg chg="modSp add ord">
        <pc:chgData name="Coleman, Ben S" userId="d6f97d0d-504f-429c-ab5f-3d829cbd9230" providerId="ADAL" clId="{7BE17CFD-92C3-49BF-98D7-84A5B5434827}" dt="2019-01-15T14:47:19.857" v="2722"/>
        <pc:sldMkLst>
          <pc:docMk/>
          <pc:sldMk cId="777070063" sldId="342"/>
        </pc:sldMkLst>
        <pc:spChg chg="mod">
          <ac:chgData name="Coleman, Ben S" userId="d6f97d0d-504f-429c-ab5f-3d829cbd9230" providerId="ADAL" clId="{7BE17CFD-92C3-49BF-98D7-84A5B5434827}" dt="2019-01-15T14:47:19.857" v="2722"/>
          <ac:spMkLst>
            <pc:docMk/>
            <pc:sldMk cId="777070063" sldId="342"/>
            <ac:spMk id="10" creationId="{ADD2ABDF-2BC6-415A-B26A-01C2125E91A1}"/>
          </ac:spMkLst>
        </pc:spChg>
      </pc:sldChg>
      <pc:sldChg chg="delSp modSp add delAnim modAnim">
        <pc:chgData name="Coleman, Ben S" userId="d6f97d0d-504f-429c-ab5f-3d829cbd9230" providerId="ADAL" clId="{7BE17CFD-92C3-49BF-98D7-84A5B5434827}" dt="2019-01-15T15:28:23.116" v="2822"/>
        <pc:sldMkLst>
          <pc:docMk/>
          <pc:sldMk cId="3278878451" sldId="344"/>
        </pc:sldMkLst>
        <pc:spChg chg="mod">
          <ac:chgData name="Coleman, Ben S" userId="d6f97d0d-504f-429c-ab5f-3d829cbd9230" providerId="ADAL" clId="{7BE17CFD-92C3-49BF-98D7-84A5B5434827}" dt="2019-01-15T15:26:38.388" v="2804" actId="20577"/>
          <ac:spMkLst>
            <pc:docMk/>
            <pc:sldMk cId="3278878451" sldId="344"/>
            <ac:spMk id="10" creationId="{ADD2ABDF-2BC6-415A-B26A-01C2125E91A1}"/>
          </ac:spMkLst>
        </pc:spChg>
        <pc:picChg chg="mod">
          <ac:chgData name="Coleman, Ben S" userId="d6f97d0d-504f-429c-ab5f-3d829cbd9230" providerId="ADAL" clId="{7BE17CFD-92C3-49BF-98D7-84A5B5434827}" dt="2019-01-15T15:27:55.314" v="2817" actId="14100"/>
          <ac:picMkLst>
            <pc:docMk/>
            <pc:sldMk cId="3278878451" sldId="344"/>
            <ac:picMk id="7" creationId="{F408B53B-2F14-424A-BC34-17C997B53B18}"/>
          </ac:picMkLst>
        </pc:picChg>
        <pc:picChg chg="mod modCrop">
          <ac:chgData name="Coleman, Ben S" userId="d6f97d0d-504f-429c-ab5f-3d829cbd9230" providerId="ADAL" clId="{7BE17CFD-92C3-49BF-98D7-84A5B5434827}" dt="2019-01-15T15:27:59.014" v="2818" actId="14100"/>
          <ac:picMkLst>
            <pc:docMk/>
            <pc:sldMk cId="3278878451" sldId="344"/>
            <ac:picMk id="11" creationId="{ACACE325-C2B4-4861-80CA-1E82EFB93B01}"/>
          </ac:picMkLst>
        </pc:picChg>
        <pc:picChg chg="del mod">
          <ac:chgData name="Coleman, Ben S" userId="d6f97d0d-504f-429c-ab5f-3d829cbd9230" providerId="ADAL" clId="{7BE17CFD-92C3-49BF-98D7-84A5B5434827}" dt="2019-01-15T15:26:59.271" v="2809" actId="478"/>
          <ac:picMkLst>
            <pc:docMk/>
            <pc:sldMk cId="3278878451" sldId="344"/>
            <ac:picMk id="12" creationId="{73364047-02CF-4874-B458-112F4C1A1C98}"/>
          </ac:picMkLst>
        </pc:picChg>
        <pc:picChg chg="del mod">
          <ac:chgData name="Coleman, Ben S" userId="d6f97d0d-504f-429c-ab5f-3d829cbd9230" providerId="ADAL" clId="{7BE17CFD-92C3-49BF-98D7-84A5B5434827}" dt="2019-01-15T15:26:58.444" v="2808" actId="478"/>
          <ac:picMkLst>
            <pc:docMk/>
            <pc:sldMk cId="3278878451" sldId="344"/>
            <ac:picMk id="13" creationId="{3645216E-6691-4A2A-A9E1-62B26CFCEAAA}"/>
          </ac:picMkLst>
        </pc:picChg>
      </pc:sldChg>
      <pc:sldChg chg="delSp modSp add modAnim">
        <pc:chgData name="Coleman, Ben S" userId="d6f97d0d-504f-429c-ab5f-3d829cbd9230" providerId="ADAL" clId="{7BE17CFD-92C3-49BF-98D7-84A5B5434827}" dt="2019-01-15T15:28:59.162" v="2827" actId="478"/>
        <pc:sldMkLst>
          <pc:docMk/>
          <pc:sldMk cId="2444122752" sldId="345"/>
        </pc:sldMkLst>
        <pc:spChg chg="del mod">
          <ac:chgData name="Coleman, Ben S" userId="d6f97d0d-504f-429c-ab5f-3d829cbd9230" providerId="ADAL" clId="{7BE17CFD-92C3-49BF-98D7-84A5B5434827}" dt="2019-01-15T15:28:54.949" v="2826" actId="478"/>
          <ac:spMkLst>
            <pc:docMk/>
            <pc:sldMk cId="2444122752" sldId="345"/>
            <ac:spMk id="4" creationId="{3387A4BB-3165-4DA2-B241-40F9D8026C47}"/>
          </ac:spMkLst>
        </pc:spChg>
        <pc:spChg chg="del">
          <ac:chgData name="Coleman, Ben S" userId="d6f97d0d-504f-429c-ab5f-3d829cbd9230" providerId="ADAL" clId="{7BE17CFD-92C3-49BF-98D7-84A5B5434827}" dt="2019-01-15T15:28:59.162" v="2827" actId="478"/>
          <ac:spMkLst>
            <pc:docMk/>
            <pc:sldMk cId="2444122752" sldId="345"/>
            <ac:spMk id="6" creationId="{C11A9101-6D43-40FD-95B6-4A6BC2D8D7CE}"/>
          </ac:spMkLst>
        </pc:spChg>
        <pc:picChg chg="mod">
          <ac:chgData name="Coleman, Ben S" userId="d6f97d0d-504f-429c-ab5f-3d829cbd9230" providerId="ADAL" clId="{7BE17CFD-92C3-49BF-98D7-84A5B5434827}" dt="2019-01-15T15:28:44.657" v="2824" actId="14826"/>
          <ac:picMkLst>
            <pc:docMk/>
            <pc:sldMk cId="2444122752" sldId="345"/>
            <ac:picMk id="7" creationId="{F408B53B-2F14-424A-BC34-17C997B53B18}"/>
          </ac:picMkLst>
        </pc:picChg>
        <pc:picChg chg="mod">
          <ac:chgData name="Coleman, Ben S" userId="d6f97d0d-504f-429c-ab5f-3d829cbd9230" providerId="ADAL" clId="{7BE17CFD-92C3-49BF-98D7-84A5B5434827}" dt="2019-01-15T15:28:35.887" v="2823" actId="14826"/>
          <ac:picMkLst>
            <pc:docMk/>
            <pc:sldMk cId="2444122752" sldId="345"/>
            <ac:picMk id="11" creationId="{ACACE325-C2B4-4861-80CA-1E82EFB93B01}"/>
          </ac:picMkLst>
        </pc:picChg>
      </pc:sldChg>
      <pc:sldChg chg="modSp add">
        <pc:chgData name="Coleman, Ben S" userId="d6f97d0d-504f-429c-ab5f-3d829cbd9230" providerId="ADAL" clId="{7BE17CFD-92C3-49BF-98D7-84A5B5434827}" dt="2019-01-15T15:30:01.225" v="2846" actId="732"/>
        <pc:sldMkLst>
          <pc:docMk/>
          <pc:sldMk cId="1472637693" sldId="346"/>
        </pc:sldMkLst>
        <pc:spChg chg="mod">
          <ac:chgData name="Coleman, Ben S" userId="d6f97d0d-504f-429c-ab5f-3d829cbd9230" providerId="ADAL" clId="{7BE17CFD-92C3-49BF-98D7-84A5B5434827}" dt="2019-01-15T15:29:12.444" v="2841" actId="20577"/>
          <ac:spMkLst>
            <pc:docMk/>
            <pc:sldMk cId="1472637693" sldId="346"/>
            <ac:spMk id="10" creationId="{ADD2ABDF-2BC6-415A-B26A-01C2125E91A1}"/>
          </ac:spMkLst>
        </pc:spChg>
        <pc:picChg chg="mod modCrop">
          <ac:chgData name="Coleman, Ben S" userId="d6f97d0d-504f-429c-ab5f-3d829cbd9230" providerId="ADAL" clId="{7BE17CFD-92C3-49BF-98D7-84A5B5434827}" dt="2019-01-15T15:30:01.225" v="2846" actId="732"/>
          <ac:picMkLst>
            <pc:docMk/>
            <pc:sldMk cId="1472637693" sldId="346"/>
            <ac:picMk id="7" creationId="{F408B53B-2F14-424A-BC34-17C997B53B18}"/>
          </ac:picMkLst>
        </pc:picChg>
        <pc:picChg chg="mod">
          <ac:chgData name="Coleman, Ben S" userId="d6f97d0d-504f-429c-ab5f-3d829cbd9230" providerId="ADAL" clId="{7BE17CFD-92C3-49BF-98D7-84A5B5434827}" dt="2019-01-15T15:29:34.595" v="2842" actId="14826"/>
          <ac:picMkLst>
            <pc:docMk/>
            <pc:sldMk cId="1472637693" sldId="346"/>
            <ac:picMk id="11" creationId="{ACACE325-C2B4-4861-80CA-1E82EFB93B01}"/>
          </ac:picMkLst>
        </pc:picChg>
      </pc:sldChg>
      <pc:sldChg chg="delSp modSp add ord">
        <pc:chgData name="Coleman, Ben S" userId="d6f97d0d-504f-429c-ab5f-3d829cbd9230" providerId="ADAL" clId="{7BE17CFD-92C3-49BF-98D7-84A5B5434827}" dt="2019-01-15T15:32:23.317" v="2866" actId="20577"/>
        <pc:sldMkLst>
          <pc:docMk/>
          <pc:sldMk cId="3904461180" sldId="347"/>
        </pc:sldMkLst>
        <pc:spChg chg="mod">
          <ac:chgData name="Coleman, Ben S" userId="d6f97d0d-504f-429c-ab5f-3d829cbd9230" providerId="ADAL" clId="{7BE17CFD-92C3-49BF-98D7-84A5B5434827}" dt="2019-01-15T15:32:23.317" v="2866" actId="20577"/>
          <ac:spMkLst>
            <pc:docMk/>
            <pc:sldMk cId="3904461180" sldId="347"/>
            <ac:spMk id="10" creationId="{ADD2ABDF-2BC6-415A-B26A-01C2125E91A1}"/>
          </ac:spMkLst>
        </pc:spChg>
        <pc:picChg chg="del">
          <ac:chgData name="Coleman, Ben S" userId="d6f97d0d-504f-429c-ab5f-3d829cbd9230" providerId="ADAL" clId="{7BE17CFD-92C3-49BF-98D7-84A5B5434827}" dt="2019-01-15T15:31:58.720" v="2851" actId="478"/>
          <ac:picMkLst>
            <pc:docMk/>
            <pc:sldMk cId="3904461180" sldId="347"/>
            <ac:picMk id="7" creationId="{F408B53B-2F14-424A-BC34-17C997B53B18}"/>
          </ac:picMkLst>
        </pc:picChg>
        <pc:picChg chg="mod">
          <ac:chgData name="Coleman, Ben S" userId="d6f97d0d-504f-429c-ab5f-3d829cbd9230" providerId="ADAL" clId="{7BE17CFD-92C3-49BF-98D7-84A5B5434827}" dt="2019-01-15T15:31:51.893" v="2850" actId="1076"/>
          <ac:picMkLst>
            <pc:docMk/>
            <pc:sldMk cId="3904461180" sldId="347"/>
            <ac:picMk id="11" creationId="{ACACE325-C2B4-4861-80CA-1E82EFB93B01}"/>
          </ac:picMkLst>
        </pc:picChg>
      </pc:sldChg>
      <pc:sldChg chg="modSp add">
        <pc:chgData name="Coleman, Ben S" userId="d6f97d0d-504f-429c-ab5f-3d829cbd9230" providerId="ADAL" clId="{7BE17CFD-92C3-49BF-98D7-84A5B5434827}" dt="2019-01-15T15:40:23.749" v="2981" actId="732"/>
        <pc:sldMkLst>
          <pc:docMk/>
          <pc:sldMk cId="830129150" sldId="348"/>
        </pc:sldMkLst>
        <pc:spChg chg="mod">
          <ac:chgData name="Coleman, Ben S" userId="d6f97d0d-504f-429c-ab5f-3d829cbd9230" providerId="ADAL" clId="{7BE17CFD-92C3-49BF-98D7-84A5B5434827}" dt="2019-01-15T15:37:53.013" v="2951" actId="20577"/>
          <ac:spMkLst>
            <pc:docMk/>
            <pc:sldMk cId="830129150" sldId="348"/>
            <ac:spMk id="2" creationId="{7D692913-5ABB-432A-9F55-C71A57115570}"/>
          </ac:spMkLst>
        </pc:spChg>
        <pc:picChg chg="mod modCrop">
          <ac:chgData name="Coleman, Ben S" userId="d6f97d0d-504f-429c-ab5f-3d829cbd9230" providerId="ADAL" clId="{7BE17CFD-92C3-49BF-98D7-84A5B5434827}" dt="2019-01-15T15:39:01.859" v="2968" actId="732"/>
          <ac:picMkLst>
            <pc:docMk/>
            <pc:sldMk cId="830129150" sldId="348"/>
            <ac:picMk id="8" creationId="{FB1E55F5-4CB3-42EA-8D60-CFE2FAC1419F}"/>
          </ac:picMkLst>
        </pc:picChg>
        <pc:picChg chg="mod modCrop">
          <ac:chgData name="Coleman, Ben S" userId="d6f97d0d-504f-429c-ab5f-3d829cbd9230" providerId="ADAL" clId="{7BE17CFD-92C3-49BF-98D7-84A5B5434827}" dt="2019-01-15T15:38:28.258" v="2960" actId="732"/>
          <ac:picMkLst>
            <pc:docMk/>
            <pc:sldMk cId="830129150" sldId="348"/>
            <ac:picMk id="10" creationId="{BFFA38E6-0B99-4E39-BC78-F537957DA899}"/>
          </ac:picMkLst>
        </pc:picChg>
        <pc:picChg chg="mod modCrop">
          <ac:chgData name="Coleman, Ben S" userId="d6f97d0d-504f-429c-ab5f-3d829cbd9230" providerId="ADAL" clId="{7BE17CFD-92C3-49BF-98D7-84A5B5434827}" dt="2019-01-15T15:39:39.494" v="2975" actId="732"/>
          <ac:picMkLst>
            <pc:docMk/>
            <pc:sldMk cId="830129150" sldId="348"/>
            <ac:picMk id="11" creationId="{AFF4B93B-52D9-48D5-BF55-5A629988F7E9}"/>
          </ac:picMkLst>
        </pc:picChg>
        <pc:picChg chg="mod modCrop">
          <ac:chgData name="Coleman, Ben S" userId="d6f97d0d-504f-429c-ab5f-3d829cbd9230" providerId="ADAL" clId="{7BE17CFD-92C3-49BF-98D7-84A5B5434827}" dt="2019-01-15T15:40:23.749" v="2981" actId="732"/>
          <ac:picMkLst>
            <pc:docMk/>
            <pc:sldMk cId="830129150" sldId="348"/>
            <ac:picMk id="12" creationId="{9718002D-EB0A-442C-96E9-5FF852CE2552}"/>
          </ac:picMkLst>
        </pc:picChg>
      </pc:sldChg>
      <pc:sldChg chg="modSp add ord">
        <pc:chgData name="Coleman, Ben S" userId="d6f97d0d-504f-429c-ab5f-3d829cbd9230" providerId="ADAL" clId="{7BE17CFD-92C3-49BF-98D7-84A5B5434827}" dt="2019-01-15T17:49:27.871" v="3370" actId="20577"/>
        <pc:sldMkLst>
          <pc:docMk/>
          <pc:sldMk cId="2099776141" sldId="350"/>
        </pc:sldMkLst>
        <pc:spChg chg="mod">
          <ac:chgData name="Coleman, Ben S" userId="d6f97d0d-504f-429c-ab5f-3d829cbd9230" providerId="ADAL" clId="{7BE17CFD-92C3-49BF-98D7-84A5B5434827}" dt="2019-01-15T17:49:27.871" v="3370" actId="20577"/>
          <ac:spMkLst>
            <pc:docMk/>
            <pc:sldMk cId="2099776141" sldId="350"/>
            <ac:spMk id="10" creationId="{ADD2ABDF-2BC6-415A-B26A-01C2125E91A1}"/>
          </ac:spMkLst>
        </pc:spChg>
      </pc:sldChg>
      <pc:sldChg chg="add ord">
        <pc:chgData name="Coleman, Ben S" userId="d6f97d0d-504f-429c-ab5f-3d829cbd9230" providerId="ADAL" clId="{7BE17CFD-92C3-49BF-98D7-84A5B5434827}" dt="2019-01-15T18:00:33.638" v="3407"/>
        <pc:sldMkLst>
          <pc:docMk/>
          <pc:sldMk cId="318832617" sldId="351"/>
        </pc:sldMkLst>
      </pc:sldChg>
      <pc:sldChg chg="addSp delSp modSp add">
        <pc:chgData name="Coleman, Ben S" userId="d6f97d0d-504f-429c-ab5f-3d829cbd9230" providerId="ADAL" clId="{7BE17CFD-92C3-49BF-98D7-84A5B5434827}" dt="2019-01-15T18:01:02.835" v="3428" actId="20577"/>
        <pc:sldMkLst>
          <pc:docMk/>
          <pc:sldMk cId="1987795225" sldId="352"/>
        </pc:sldMkLst>
        <pc:spChg chg="mod">
          <ac:chgData name="Coleman, Ben S" userId="d6f97d0d-504f-429c-ab5f-3d829cbd9230" providerId="ADAL" clId="{7BE17CFD-92C3-49BF-98D7-84A5B5434827}" dt="2019-01-15T18:01:02.835" v="3428" actId="20577"/>
          <ac:spMkLst>
            <pc:docMk/>
            <pc:sldMk cId="1987795225" sldId="352"/>
            <ac:spMk id="10" creationId="{ADD2ABDF-2BC6-415A-B26A-01C2125E91A1}"/>
          </ac:spMkLst>
        </pc:spChg>
        <pc:picChg chg="mod">
          <ac:chgData name="Coleman, Ben S" userId="d6f97d0d-504f-429c-ab5f-3d829cbd9230" providerId="ADAL" clId="{7BE17CFD-92C3-49BF-98D7-84A5B5434827}" dt="2019-01-15T18:00:12.997" v="3405" actId="1076"/>
          <ac:picMkLst>
            <pc:docMk/>
            <pc:sldMk cId="1987795225" sldId="352"/>
            <ac:picMk id="5" creationId="{49552761-CCDB-4453-9692-94BB953FBA98}"/>
          </ac:picMkLst>
        </pc:picChg>
        <pc:picChg chg="del">
          <ac:chgData name="Coleman, Ben S" userId="d6f97d0d-504f-429c-ab5f-3d829cbd9230" providerId="ADAL" clId="{7BE17CFD-92C3-49BF-98D7-84A5B5434827}" dt="2019-01-15T17:59:46.444" v="3400" actId="478"/>
          <ac:picMkLst>
            <pc:docMk/>
            <pc:sldMk cId="1987795225" sldId="352"/>
            <ac:picMk id="7" creationId="{DFFA4F30-217D-4C2D-ADEE-E239FC9B2D02}"/>
          </ac:picMkLst>
        </pc:picChg>
        <pc:picChg chg="add mod modCrop">
          <ac:chgData name="Coleman, Ben S" userId="d6f97d0d-504f-429c-ab5f-3d829cbd9230" providerId="ADAL" clId="{7BE17CFD-92C3-49BF-98D7-84A5B5434827}" dt="2019-01-15T18:00:08.139" v="3404" actId="732"/>
          <ac:picMkLst>
            <pc:docMk/>
            <pc:sldMk cId="1987795225" sldId="352"/>
            <ac:picMk id="8" creationId="{037B53EC-C8AD-4F2A-B58D-21F19174E176}"/>
          </ac:picMkLst>
        </pc:picChg>
        <pc:picChg chg="add del">
          <ac:chgData name="Coleman, Ben S" userId="d6f97d0d-504f-429c-ab5f-3d829cbd9230" providerId="ADAL" clId="{7BE17CFD-92C3-49BF-98D7-84A5B5434827}" dt="2019-01-15T18:00:54.231" v="3409"/>
          <ac:picMkLst>
            <pc:docMk/>
            <pc:sldMk cId="1987795225" sldId="352"/>
            <ac:picMk id="9" creationId="{408FF2AE-9A1A-4952-B154-325FF22FC66B}"/>
          </ac:picMkLst>
        </pc:picChg>
      </pc:sldChg>
    </pc:docChg>
  </pc:docChgLst>
  <pc:docChgLst>
    <pc:chgData name="Coleman, Ben S" userId="d6f97d0d-504f-429c-ab5f-3d829cbd9230" providerId="ADAL" clId="{032723E5-70C4-424A-801F-8780AC4F6D61}"/>
    <pc:docChg chg="undo redo custSel addSld delSld modSld sldOrd">
      <pc:chgData name="Coleman, Ben S" userId="d6f97d0d-504f-429c-ab5f-3d829cbd9230" providerId="ADAL" clId="{032723E5-70C4-424A-801F-8780AC4F6D61}" dt="2019-01-14T16:37:52.073" v="1746" actId="20577"/>
      <pc:docMkLst>
        <pc:docMk/>
      </pc:docMkLst>
      <pc:sldChg chg="modSp">
        <pc:chgData name="Coleman, Ben S" userId="d6f97d0d-504f-429c-ab5f-3d829cbd9230" providerId="ADAL" clId="{032723E5-70C4-424A-801F-8780AC4F6D61}" dt="2019-01-14T16:08:43.765" v="936" actId="20577"/>
        <pc:sldMkLst>
          <pc:docMk/>
          <pc:sldMk cId="2500211124" sldId="269"/>
        </pc:sldMkLst>
        <pc:spChg chg="mod">
          <ac:chgData name="Coleman, Ben S" userId="d6f97d0d-504f-429c-ab5f-3d829cbd9230" providerId="ADAL" clId="{032723E5-70C4-424A-801F-8780AC4F6D61}" dt="2019-01-14T16:08:43.765" v="936" actId="20577"/>
          <ac:spMkLst>
            <pc:docMk/>
            <pc:sldMk cId="2500211124" sldId="269"/>
            <ac:spMk id="3" creationId="{35619915-3B1B-4198-8861-89DAEDA9AE31}"/>
          </ac:spMkLst>
        </pc:spChg>
      </pc:sldChg>
      <pc:sldChg chg="modSp">
        <pc:chgData name="Coleman, Ben S" userId="d6f97d0d-504f-429c-ab5f-3d829cbd9230" providerId="ADAL" clId="{032723E5-70C4-424A-801F-8780AC4F6D61}" dt="2019-01-14T14:29:21.667" v="2" actId="20577"/>
        <pc:sldMkLst>
          <pc:docMk/>
          <pc:sldMk cId="4138552426" sldId="284"/>
        </pc:sldMkLst>
        <pc:spChg chg="mod">
          <ac:chgData name="Coleman, Ben S" userId="d6f97d0d-504f-429c-ab5f-3d829cbd9230" providerId="ADAL" clId="{032723E5-70C4-424A-801F-8780AC4F6D61}" dt="2019-01-14T14:29:21.667" v="2" actId="20577"/>
          <ac:spMkLst>
            <pc:docMk/>
            <pc:sldMk cId="4138552426" sldId="284"/>
            <ac:spMk id="3" creationId="{35619915-3B1B-4198-8861-89DAEDA9AE31}"/>
          </ac:spMkLst>
        </pc:spChg>
      </pc:sldChg>
      <pc:sldChg chg="addSp modSp">
        <pc:chgData name="Coleman, Ben S" userId="d6f97d0d-504f-429c-ab5f-3d829cbd9230" providerId="ADAL" clId="{032723E5-70C4-424A-801F-8780AC4F6D61}" dt="2019-01-14T16:28:00.445" v="1319" actId="1076"/>
        <pc:sldMkLst>
          <pc:docMk/>
          <pc:sldMk cId="1891626651" sldId="290"/>
        </pc:sldMkLst>
        <pc:picChg chg="mod">
          <ac:chgData name="Coleman, Ben S" userId="d6f97d0d-504f-429c-ab5f-3d829cbd9230" providerId="ADAL" clId="{032723E5-70C4-424A-801F-8780AC4F6D61}" dt="2019-01-14T16:27:58.624" v="1317" actId="1076"/>
          <ac:picMkLst>
            <pc:docMk/>
            <pc:sldMk cId="1891626651" sldId="290"/>
            <ac:picMk id="8" creationId="{E0C51741-EEFB-434D-9422-31A357EA0847}"/>
          </ac:picMkLst>
        </pc:picChg>
        <pc:picChg chg="add mod">
          <ac:chgData name="Coleman, Ben S" userId="d6f97d0d-504f-429c-ab5f-3d829cbd9230" providerId="ADAL" clId="{032723E5-70C4-424A-801F-8780AC4F6D61}" dt="2019-01-14T16:28:00.445" v="1319" actId="1076"/>
          <ac:picMkLst>
            <pc:docMk/>
            <pc:sldMk cId="1891626651" sldId="290"/>
            <ac:picMk id="9" creationId="{99159BEE-2BF7-4447-BF45-2F4F30E92D9D}"/>
          </ac:picMkLst>
        </pc:picChg>
      </pc:sldChg>
      <pc:sldChg chg="addSp delSp modSp modAnim">
        <pc:chgData name="Coleman, Ben S" userId="d6f97d0d-504f-429c-ab5f-3d829cbd9230" providerId="ADAL" clId="{032723E5-70C4-424A-801F-8780AC4F6D61}" dt="2019-01-14T15:33:06.432" v="930" actId="732"/>
        <pc:sldMkLst>
          <pc:docMk/>
          <pc:sldMk cId="3072978527" sldId="311"/>
        </pc:sldMkLst>
        <pc:spChg chg="del mod">
          <ac:chgData name="Coleman, Ben S" userId="d6f97d0d-504f-429c-ab5f-3d829cbd9230" providerId="ADAL" clId="{032723E5-70C4-424A-801F-8780AC4F6D61}" dt="2019-01-14T15:29:27.676" v="920" actId="732"/>
          <ac:spMkLst>
            <pc:docMk/>
            <pc:sldMk cId="3072978527" sldId="311"/>
            <ac:spMk id="7" creationId="{CD9CEC37-E987-404C-A664-650C496B66CF}"/>
          </ac:spMkLst>
        </pc:spChg>
        <pc:picChg chg="add mod modCrop">
          <ac:chgData name="Coleman, Ben S" userId="d6f97d0d-504f-429c-ab5f-3d829cbd9230" providerId="ADAL" clId="{032723E5-70C4-424A-801F-8780AC4F6D61}" dt="2019-01-14T15:32:46.062" v="925" actId="732"/>
          <ac:picMkLst>
            <pc:docMk/>
            <pc:sldMk cId="3072978527" sldId="311"/>
            <ac:picMk id="10" creationId="{AE37E946-4547-4C53-9D01-8C9E86EAA933}"/>
          </ac:picMkLst>
        </pc:picChg>
        <pc:picChg chg="add mod modCrop">
          <ac:chgData name="Coleman, Ben S" userId="d6f97d0d-504f-429c-ab5f-3d829cbd9230" providerId="ADAL" clId="{032723E5-70C4-424A-801F-8780AC4F6D61}" dt="2019-01-14T15:33:06.432" v="930" actId="732"/>
          <ac:picMkLst>
            <pc:docMk/>
            <pc:sldMk cId="3072978527" sldId="311"/>
            <ac:picMk id="12" creationId="{5A7A63E2-2602-4CE2-909A-9F29CFA29AAD}"/>
          </ac:picMkLst>
        </pc:picChg>
      </pc:sldChg>
      <pc:sldChg chg="addSp modSp modAnim">
        <pc:chgData name="Coleman, Ben S" userId="d6f97d0d-504f-429c-ab5f-3d829cbd9230" providerId="ADAL" clId="{032723E5-70C4-424A-801F-8780AC4F6D61}" dt="2019-01-14T16:37:52.073" v="1746" actId="20577"/>
        <pc:sldMkLst>
          <pc:docMk/>
          <pc:sldMk cId="878587507" sldId="315"/>
        </pc:sldMkLst>
        <pc:spChg chg="mod">
          <ac:chgData name="Coleman, Ben S" userId="d6f97d0d-504f-429c-ab5f-3d829cbd9230" providerId="ADAL" clId="{032723E5-70C4-424A-801F-8780AC4F6D61}" dt="2019-01-14T16:37:52.073" v="1746" actId="20577"/>
          <ac:spMkLst>
            <pc:docMk/>
            <pc:sldMk cId="878587507" sldId="315"/>
            <ac:spMk id="3" creationId="{D4C20B37-7934-42B1-86B9-C1FA146444A3}"/>
          </ac:spMkLst>
        </pc:spChg>
        <pc:picChg chg="add mod">
          <ac:chgData name="Coleman, Ben S" userId="d6f97d0d-504f-429c-ab5f-3d829cbd9230" providerId="ADAL" clId="{032723E5-70C4-424A-801F-8780AC4F6D61}" dt="2019-01-14T16:28:07.360" v="1321" actId="1076"/>
          <ac:picMkLst>
            <pc:docMk/>
            <pc:sldMk cId="878587507" sldId="315"/>
            <ac:picMk id="11" creationId="{09F7E553-27F2-4C2F-A214-6491E2D30160}"/>
          </ac:picMkLst>
        </pc:picChg>
        <pc:picChg chg="mod">
          <ac:chgData name="Coleman, Ben S" userId="d6f97d0d-504f-429c-ab5f-3d829cbd9230" providerId="ADAL" clId="{032723E5-70C4-424A-801F-8780AC4F6D61}" dt="2019-01-14T16:19:09.292" v="1315" actId="1035"/>
          <ac:picMkLst>
            <pc:docMk/>
            <pc:sldMk cId="878587507" sldId="315"/>
            <ac:picMk id="13" creationId="{6C6A8258-8839-4DCA-9D1C-5968DEC20A5B}"/>
          </ac:picMkLst>
        </pc:picChg>
      </pc:sldChg>
      <pc:sldChg chg="modSp add">
        <pc:chgData name="Coleman, Ben S" userId="d6f97d0d-504f-429c-ab5f-3d829cbd9230" providerId="ADAL" clId="{032723E5-70C4-424A-801F-8780AC4F6D61}" dt="2019-01-14T16:18:06.051" v="1313" actId="20577"/>
        <pc:sldMkLst>
          <pc:docMk/>
          <pc:sldMk cId="2694234043" sldId="326"/>
        </pc:sldMkLst>
        <pc:spChg chg="mod">
          <ac:chgData name="Coleman, Ben S" userId="d6f97d0d-504f-429c-ab5f-3d829cbd9230" providerId="ADAL" clId="{032723E5-70C4-424A-801F-8780AC4F6D61}" dt="2019-01-14T16:18:06.051" v="1313" actId="20577"/>
          <ac:spMkLst>
            <pc:docMk/>
            <pc:sldMk cId="2694234043" sldId="326"/>
            <ac:spMk id="2" creationId="{7A5C9239-710C-4721-866B-6E92FB9037AD}"/>
          </ac:spMkLst>
        </pc:spChg>
        <pc:spChg chg="mod">
          <ac:chgData name="Coleman, Ben S" userId="d6f97d0d-504f-429c-ab5f-3d829cbd9230" providerId="ADAL" clId="{032723E5-70C4-424A-801F-8780AC4F6D61}" dt="2019-01-14T16:17:47.349" v="1287" actId="20577"/>
          <ac:spMkLst>
            <pc:docMk/>
            <pc:sldMk cId="2694234043" sldId="326"/>
            <ac:spMk id="3" creationId="{35619915-3B1B-4198-8861-89DAEDA9AE31}"/>
          </ac:spMkLst>
        </pc:spChg>
      </pc:sldChg>
      <pc:sldChg chg="addSp delSp modSp add">
        <pc:chgData name="Coleman, Ben S" userId="d6f97d0d-504f-429c-ab5f-3d829cbd9230" providerId="ADAL" clId="{032723E5-70C4-424A-801F-8780AC4F6D61}" dt="2019-01-14T16:14:01.743" v="1064" actId="478"/>
        <pc:sldMkLst>
          <pc:docMk/>
          <pc:sldMk cId="2236231620" sldId="327"/>
        </pc:sldMkLst>
        <pc:picChg chg="mod modCrop">
          <ac:chgData name="Coleman, Ben S" userId="d6f97d0d-504f-429c-ab5f-3d829cbd9230" providerId="ADAL" clId="{032723E5-70C4-424A-801F-8780AC4F6D61}" dt="2019-01-14T16:13:25.924" v="1052" actId="1076"/>
          <ac:picMkLst>
            <pc:docMk/>
            <pc:sldMk cId="2236231620" sldId="327"/>
            <ac:picMk id="3" creationId="{7AE1586A-C049-444D-935C-59F83449D309}"/>
          </ac:picMkLst>
        </pc:picChg>
        <pc:picChg chg="add del">
          <ac:chgData name="Coleman, Ben S" userId="d6f97d0d-504f-429c-ab5f-3d829cbd9230" providerId="ADAL" clId="{032723E5-70C4-424A-801F-8780AC4F6D61}" dt="2019-01-14T16:14:01.743" v="1064" actId="478"/>
          <ac:picMkLst>
            <pc:docMk/>
            <pc:sldMk cId="2236231620" sldId="327"/>
            <ac:picMk id="5" creationId="{49552761-CCDB-4453-9692-94BB953FBA98}"/>
          </ac:picMkLst>
        </pc:picChg>
        <pc:picChg chg="del">
          <ac:chgData name="Coleman, Ben S" userId="d6f97d0d-504f-429c-ab5f-3d829cbd9230" providerId="ADAL" clId="{032723E5-70C4-424A-801F-8780AC4F6D61}" dt="2019-01-14T16:13:27.251" v="1053" actId="478"/>
          <ac:picMkLst>
            <pc:docMk/>
            <pc:sldMk cId="2236231620" sldId="327"/>
            <ac:picMk id="7" creationId="{DFFA4F30-217D-4C2D-ADEE-E239FC9B2D0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EB0F6B-4AB6-4D35-B811-29AC1818CB6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6137CEC6-B5E1-4665-8C8B-9F15C90470A2}">
      <dgm:prSet phldrT="[Text]"/>
      <dgm:spPr/>
      <dgm:t>
        <a:bodyPr/>
        <a:lstStyle/>
        <a:p>
          <a:r>
            <a:rPr lang="en-GB" dirty="0"/>
            <a:t>1990’s</a:t>
          </a:r>
        </a:p>
      </dgm:t>
    </dgm:pt>
    <dgm:pt modelId="{30CE0553-F243-4686-AE8B-485423FEEF7B}" type="parTrans" cxnId="{A1083B9B-AAEB-450B-A1BA-4733667D3C6F}">
      <dgm:prSet/>
      <dgm:spPr/>
      <dgm:t>
        <a:bodyPr/>
        <a:lstStyle/>
        <a:p>
          <a:endParaRPr lang="en-GB"/>
        </a:p>
      </dgm:t>
    </dgm:pt>
    <dgm:pt modelId="{217F3040-6C5A-421B-85BA-A768BA024FBB}" type="sibTrans" cxnId="{A1083B9B-AAEB-450B-A1BA-4733667D3C6F}">
      <dgm:prSet/>
      <dgm:spPr/>
      <dgm:t>
        <a:bodyPr/>
        <a:lstStyle/>
        <a:p>
          <a:endParaRPr lang="en-GB"/>
        </a:p>
      </dgm:t>
    </dgm:pt>
    <dgm:pt modelId="{0779B0B0-2ED8-46E2-B96D-70498887A428}">
      <dgm:prSet phldrT="[Text]"/>
      <dgm:spPr/>
      <dgm:t>
        <a:bodyPr/>
        <a:lstStyle/>
        <a:p>
          <a:r>
            <a:rPr lang="en-GB" dirty="0"/>
            <a:t>Traffic Director for London &amp; 33 London boroughs</a:t>
          </a:r>
        </a:p>
      </dgm:t>
    </dgm:pt>
    <dgm:pt modelId="{7FCDCCA6-3461-4A05-83A8-1DE0EBF78DE8}" type="parTrans" cxnId="{4C61DDDF-A1C5-4F15-882F-2C8164019EF2}">
      <dgm:prSet/>
      <dgm:spPr/>
      <dgm:t>
        <a:bodyPr/>
        <a:lstStyle/>
        <a:p>
          <a:endParaRPr lang="en-GB"/>
        </a:p>
      </dgm:t>
    </dgm:pt>
    <dgm:pt modelId="{F05FCDEC-EF32-4435-A415-CA1ABF0EDA14}" type="sibTrans" cxnId="{4C61DDDF-A1C5-4F15-882F-2C8164019EF2}">
      <dgm:prSet/>
      <dgm:spPr/>
      <dgm:t>
        <a:bodyPr/>
        <a:lstStyle/>
        <a:p>
          <a:endParaRPr lang="en-GB"/>
        </a:p>
      </dgm:t>
    </dgm:pt>
    <dgm:pt modelId="{60BF413E-DD21-4760-B854-38B978FBBCEA}">
      <dgm:prSet phldrT="[Text]"/>
      <dgm:spPr/>
      <dgm:t>
        <a:bodyPr/>
        <a:lstStyle/>
        <a:p>
          <a:r>
            <a:rPr lang="en-GB" dirty="0"/>
            <a:t>Expansion of London Cycle Network</a:t>
          </a:r>
        </a:p>
      </dgm:t>
    </dgm:pt>
    <dgm:pt modelId="{A9EB2616-3BE5-4EC2-9C5A-1FCD1BE89094}" type="parTrans" cxnId="{FB78F83D-6643-46A4-A1BD-520A765B66A5}">
      <dgm:prSet/>
      <dgm:spPr/>
      <dgm:t>
        <a:bodyPr/>
        <a:lstStyle/>
        <a:p>
          <a:endParaRPr lang="en-GB"/>
        </a:p>
      </dgm:t>
    </dgm:pt>
    <dgm:pt modelId="{8AB99E63-D9DD-47B4-BB09-2B107206B320}" type="sibTrans" cxnId="{FB78F83D-6643-46A4-A1BD-520A765B66A5}">
      <dgm:prSet/>
      <dgm:spPr/>
      <dgm:t>
        <a:bodyPr/>
        <a:lstStyle/>
        <a:p>
          <a:endParaRPr lang="en-GB"/>
        </a:p>
      </dgm:t>
    </dgm:pt>
    <dgm:pt modelId="{D499B473-AFDF-48CF-BEA9-28B6A98D9835}">
      <dgm:prSet phldrT="[Text]"/>
      <dgm:spPr/>
      <dgm:t>
        <a:bodyPr/>
        <a:lstStyle/>
        <a:p>
          <a:r>
            <a:rPr lang="en-GB" dirty="0"/>
            <a:t>2008 to 2016</a:t>
          </a:r>
        </a:p>
      </dgm:t>
    </dgm:pt>
    <dgm:pt modelId="{BF60DE88-6C00-4D0B-9683-B06491196AC4}" type="parTrans" cxnId="{D14258ED-6FB0-4F5D-9342-978EFA0CB125}">
      <dgm:prSet/>
      <dgm:spPr/>
      <dgm:t>
        <a:bodyPr/>
        <a:lstStyle/>
        <a:p>
          <a:endParaRPr lang="en-GB"/>
        </a:p>
      </dgm:t>
    </dgm:pt>
    <dgm:pt modelId="{E755EC69-75D5-41C0-9D1A-74E9426EB2A7}" type="sibTrans" cxnId="{D14258ED-6FB0-4F5D-9342-978EFA0CB125}">
      <dgm:prSet/>
      <dgm:spPr/>
      <dgm:t>
        <a:bodyPr/>
        <a:lstStyle/>
        <a:p>
          <a:endParaRPr lang="en-GB"/>
        </a:p>
      </dgm:t>
    </dgm:pt>
    <dgm:pt modelId="{A4F8C346-75E5-4A5D-990A-2FC6897C441A}">
      <dgm:prSet phldrT="[Text]"/>
      <dgm:spPr/>
      <dgm:t>
        <a:bodyPr/>
        <a:lstStyle/>
        <a:p>
          <a:r>
            <a:rPr lang="en-GB" dirty="0"/>
            <a:t>Mayor ‘Boris Johnson’</a:t>
          </a:r>
        </a:p>
      </dgm:t>
    </dgm:pt>
    <dgm:pt modelId="{A948F3FC-0A7F-472B-B36D-67AE00966E7C}" type="parTrans" cxnId="{F3C51799-A339-4684-A6E4-2BEC45E8B020}">
      <dgm:prSet/>
      <dgm:spPr/>
      <dgm:t>
        <a:bodyPr/>
        <a:lstStyle/>
        <a:p>
          <a:endParaRPr lang="en-GB"/>
        </a:p>
      </dgm:t>
    </dgm:pt>
    <dgm:pt modelId="{88D93B83-EAB0-4094-8646-DD697E493CBD}" type="sibTrans" cxnId="{F3C51799-A339-4684-A6E4-2BEC45E8B020}">
      <dgm:prSet/>
      <dgm:spPr/>
      <dgm:t>
        <a:bodyPr/>
        <a:lstStyle/>
        <a:p>
          <a:endParaRPr lang="en-GB"/>
        </a:p>
      </dgm:t>
    </dgm:pt>
    <dgm:pt modelId="{28269B02-C502-41B7-9B94-EA1D62DDCFD9}">
      <dgm:prSet phldrT="[Text]"/>
      <dgm:spPr/>
      <dgm:t>
        <a:bodyPr/>
        <a:lstStyle/>
        <a:p>
          <a:r>
            <a:rPr lang="en-GB" dirty="0"/>
            <a:t>Roads Modernisation Programme (Cycle Super highways/ mini Hollands</a:t>
          </a:r>
        </a:p>
      </dgm:t>
    </dgm:pt>
    <dgm:pt modelId="{A157A12F-402E-4694-AD50-BC662BEF6160}" type="parTrans" cxnId="{A5ACF4B7-793E-4C6F-AEE3-C5CE62BB01DD}">
      <dgm:prSet/>
      <dgm:spPr/>
      <dgm:t>
        <a:bodyPr/>
        <a:lstStyle/>
        <a:p>
          <a:endParaRPr lang="en-GB"/>
        </a:p>
      </dgm:t>
    </dgm:pt>
    <dgm:pt modelId="{6920C8A3-1CDA-4A9B-8DA8-C7CF310B6D89}" type="sibTrans" cxnId="{A5ACF4B7-793E-4C6F-AEE3-C5CE62BB01DD}">
      <dgm:prSet/>
      <dgm:spPr/>
      <dgm:t>
        <a:bodyPr/>
        <a:lstStyle/>
        <a:p>
          <a:endParaRPr lang="en-GB"/>
        </a:p>
      </dgm:t>
    </dgm:pt>
    <dgm:pt modelId="{AD8F71F9-72C4-40A5-9186-5E4E978BA88E}">
      <dgm:prSet phldrT="[Text]"/>
      <dgm:spPr/>
      <dgm:t>
        <a:bodyPr/>
        <a:lstStyle/>
        <a:p>
          <a:r>
            <a:rPr lang="en-GB" dirty="0"/>
            <a:t>2016 to present</a:t>
          </a:r>
        </a:p>
      </dgm:t>
    </dgm:pt>
    <dgm:pt modelId="{DA0F38CC-154B-4919-B022-CF475803F7A3}" type="parTrans" cxnId="{9B41FBAA-962D-4BED-A181-20D1068E63A5}">
      <dgm:prSet/>
      <dgm:spPr/>
      <dgm:t>
        <a:bodyPr/>
        <a:lstStyle/>
        <a:p>
          <a:endParaRPr lang="en-GB"/>
        </a:p>
      </dgm:t>
    </dgm:pt>
    <dgm:pt modelId="{7C305E31-FAFC-41B7-A017-A5ACCDC8EAC8}" type="sibTrans" cxnId="{9B41FBAA-962D-4BED-A181-20D1068E63A5}">
      <dgm:prSet/>
      <dgm:spPr/>
      <dgm:t>
        <a:bodyPr/>
        <a:lstStyle/>
        <a:p>
          <a:endParaRPr lang="en-GB"/>
        </a:p>
      </dgm:t>
    </dgm:pt>
    <dgm:pt modelId="{BC75267F-C237-4C27-9F2A-A0C1A1AE37E5}">
      <dgm:prSet phldrT="[Text]"/>
      <dgm:spPr/>
      <dgm:t>
        <a:bodyPr/>
        <a:lstStyle/>
        <a:p>
          <a:r>
            <a:rPr lang="en-GB" dirty="0"/>
            <a:t>Mayor ‘Sadiq Khan’</a:t>
          </a:r>
        </a:p>
      </dgm:t>
    </dgm:pt>
    <dgm:pt modelId="{178CE44E-58C2-40BB-9A44-C5C8BD80F223}" type="parTrans" cxnId="{2AEB954E-97FF-4DD7-85EE-09CE3070ED79}">
      <dgm:prSet/>
      <dgm:spPr/>
      <dgm:t>
        <a:bodyPr/>
        <a:lstStyle/>
        <a:p>
          <a:endParaRPr lang="en-GB"/>
        </a:p>
      </dgm:t>
    </dgm:pt>
    <dgm:pt modelId="{D54B716D-D05D-479D-A8EA-3F00DA05A016}" type="sibTrans" cxnId="{2AEB954E-97FF-4DD7-85EE-09CE3070ED79}">
      <dgm:prSet/>
      <dgm:spPr/>
      <dgm:t>
        <a:bodyPr/>
        <a:lstStyle/>
        <a:p>
          <a:endParaRPr lang="en-GB"/>
        </a:p>
      </dgm:t>
    </dgm:pt>
    <dgm:pt modelId="{9724C9C2-1466-491B-B9A3-BCD14C09BFCD}">
      <dgm:prSet phldrT="[Text]"/>
      <dgm:spPr/>
      <dgm:t>
        <a:bodyPr/>
        <a:lstStyle/>
        <a:p>
          <a:r>
            <a:rPr lang="en-GB" dirty="0"/>
            <a:t>Policy: Healthy Streets – further holistic integration</a:t>
          </a:r>
        </a:p>
      </dgm:t>
    </dgm:pt>
    <dgm:pt modelId="{667B2523-3AE1-4B04-94BA-49E46B01E8B0}" type="parTrans" cxnId="{3F9213EA-77E9-4961-8964-1F918091A8F9}">
      <dgm:prSet/>
      <dgm:spPr/>
      <dgm:t>
        <a:bodyPr/>
        <a:lstStyle/>
        <a:p>
          <a:endParaRPr lang="en-GB"/>
        </a:p>
      </dgm:t>
    </dgm:pt>
    <dgm:pt modelId="{E4793D80-A373-4053-A033-9F238F81CF28}" type="sibTrans" cxnId="{3F9213EA-77E9-4961-8964-1F918091A8F9}">
      <dgm:prSet/>
      <dgm:spPr/>
      <dgm:t>
        <a:bodyPr/>
        <a:lstStyle/>
        <a:p>
          <a:endParaRPr lang="en-GB"/>
        </a:p>
      </dgm:t>
    </dgm:pt>
    <dgm:pt modelId="{7C93116C-8039-4EEE-850A-4CAB0F2F1C7B}">
      <dgm:prSet/>
      <dgm:spPr/>
      <dgm:t>
        <a:bodyPr/>
        <a:lstStyle/>
        <a:p>
          <a:r>
            <a:rPr lang="en-GB" dirty="0"/>
            <a:t>2000 to 2008</a:t>
          </a:r>
        </a:p>
      </dgm:t>
    </dgm:pt>
    <dgm:pt modelId="{D4308DE1-C800-4CF6-81A9-49CAA493B184}" type="parTrans" cxnId="{0D37C2F2-EF1C-4A1B-B61C-15536D53D5E6}">
      <dgm:prSet/>
      <dgm:spPr/>
      <dgm:t>
        <a:bodyPr/>
        <a:lstStyle/>
        <a:p>
          <a:endParaRPr lang="en-GB"/>
        </a:p>
      </dgm:t>
    </dgm:pt>
    <dgm:pt modelId="{395F58C5-1C50-4D6D-B879-C3D57BE3021F}" type="sibTrans" cxnId="{0D37C2F2-EF1C-4A1B-B61C-15536D53D5E6}">
      <dgm:prSet/>
      <dgm:spPr/>
      <dgm:t>
        <a:bodyPr/>
        <a:lstStyle/>
        <a:p>
          <a:endParaRPr lang="en-GB"/>
        </a:p>
      </dgm:t>
    </dgm:pt>
    <dgm:pt modelId="{DCCECA83-7DF6-4941-9D6F-070325996D5C}" type="pres">
      <dgm:prSet presAssocID="{00EB0F6B-4AB6-4D35-B811-29AC1818CB67}" presName="theList" presStyleCnt="0">
        <dgm:presLayoutVars>
          <dgm:dir/>
          <dgm:animLvl val="lvl"/>
          <dgm:resizeHandles val="exact"/>
        </dgm:presLayoutVars>
      </dgm:prSet>
      <dgm:spPr/>
    </dgm:pt>
    <dgm:pt modelId="{B449E625-3BC3-4CB1-A4A7-141786CE0CD1}" type="pres">
      <dgm:prSet presAssocID="{6137CEC6-B5E1-4665-8C8B-9F15C90470A2}" presName="compNode" presStyleCnt="0"/>
      <dgm:spPr/>
    </dgm:pt>
    <dgm:pt modelId="{142A1F84-235A-444F-9708-366FEB45A638}" type="pres">
      <dgm:prSet presAssocID="{6137CEC6-B5E1-4665-8C8B-9F15C90470A2}" presName="aNode" presStyleLbl="bgShp" presStyleIdx="0" presStyleCnt="4"/>
      <dgm:spPr/>
    </dgm:pt>
    <dgm:pt modelId="{D3C7DE9D-BB55-4956-AE8C-2A4D75998A41}" type="pres">
      <dgm:prSet presAssocID="{6137CEC6-B5E1-4665-8C8B-9F15C90470A2}" presName="textNode" presStyleLbl="bgShp" presStyleIdx="0" presStyleCnt="4"/>
      <dgm:spPr/>
    </dgm:pt>
    <dgm:pt modelId="{7CA679FF-12B6-44B8-8596-377C84FEEE1E}" type="pres">
      <dgm:prSet presAssocID="{6137CEC6-B5E1-4665-8C8B-9F15C90470A2}" presName="compChildNode" presStyleCnt="0"/>
      <dgm:spPr/>
    </dgm:pt>
    <dgm:pt modelId="{95DDB81E-9D35-4D11-9CCA-0AFFADB4222B}" type="pres">
      <dgm:prSet presAssocID="{6137CEC6-B5E1-4665-8C8B-9F15C90470A2}" presName="theInnerList" presStyleCnt="0"/>
      <dgm:spPr/>
    </dgm:pt>
    <dgm:pt modelId="{31963BFC-8A95-4AD1-A98E-A1B26BB504EE}" type="pres">
      <dgm:prSet presAssocID="{0779B0B0-2ED8-46E2-B96D-70498887A428}" presName="childNode" presStyleLbl="node1" presStyleIdx="0" presStyleCnt="6">
        <dgm:presLayoutVars>
          <dgm:bulletEnabled val="1"/>
        </dgm:presLayoutVars>
      </dgm:prSet>
      <dgm:spPr/>
    </dgm:pt>
    <dgm:pt modelId="{4B182953-B9BC-416C-8D44-7D0B6283A6D2}" type="pres">
      <dgm:prSet presAssocID="{0779B0B0-2ED8-46E2-B96D-70498887A428}" presName="aSpace2" presStyleCnt="0"/>
      <dgm:spPr/>
    </dgm:pt>
    <dgm:pt modelId="{88CAE37C-C106-482B-B56D-87B2FF24B386}" type="pres">
      <dgm:prSet presAssocID="{60BF413E-DD21-4760-B854-38B978FBBCEA}" presName="childNode" presStyleLbl="node1" presStyleIdx="1" presStyleCnt="6">
        <dgm:presLayoutVars>
          <dgm:bulletEnabled val="1"/>
        </dgm:presLayoutVars>
      </dgm:prSet>
      <dgm:spPr/>
    </dgm:pt>
    <dgm:pt modelId="{86F75FFB-6FEB-4862-9C73-2B3130E5E53F}" type="pres">
      <dgm:prSet presAssocID="{6137CEC6-B5E1-4665-8C8B-9F15C90470A2}" presName="aSpace" presStyleCnt="0"/>
      <dgm:spPr/>
    </dgm:pt>
    <dgm:pt modelId="{0544E6EB-32D2-4F00-993D-E1AA45838812}" type="pres">
      <dgm:prSet presAssocID="{7C93116C-8039-4EEE-850A-4CAB0F2F1C7B}" presName="compNode" presStyleCnt="0"/>
      <dgm:spPr/>
    </dgm:pt>
    <dgm:pt modelId="{8550B8EA-E6DB-4562-9C8E-72A6F993F41C}" type="pres">
      <dgm:prSet presAssocID="{7C93116C-8039-4EEE-850A-4CAB0F2F1C7B}" presName="aNode" presStyleLbl="bgShp" presStyleIdx="1" presStyleCnt="4"/>
      <dgm:spPr/>
    </dgm:pt>
    <dgm:pt modelId="{777C8D17-B549-43D1-8ABE-BFEF418DEE09}" type="pres">
      <dgm:prSet presAssocID="{7C93116C-8039-4EEE-850A-4CAB0F2F1C7B}" presName="textNode" presStyleLbl="bgShp" presStyleIdx="1" presStyleCnt="4"/>
      <dgm:spPr/>
    </dgm:pt>
    <dgm:pt modelId="{86AB97AB-3E84-4BD5-AF23-92BE16DAC3F3}" type="pres">
      <dgm:prSet presAssocID="{7C93116C-8039-4EEE-850A-4CAB0F2F1C7B}" presName="compChildNode" presStyleCnt="0"/>
      <dgm:spPr/>
    </dgm:pt>
    <dgm:pt modelId="{3E411A05-ED16-455E-963B-C876A9850DF1}" type="pres">
      <dgm:prSet presAssocID="{7C93116C-8039-4EEE-850A-4CAB0F2F1C7B}" presName="theInnerList" presStyleCnt="0"/>
      <dgm:spPr/>
    </dgm:pt>
    <dgm:pt modelId="{5AB0519F-0330-42F2-8DDC-3FC9A37499BE}" type="pres">
      <dgm:prSet presAssocID="{7C93116C-8039-4EEE-850A-4CAB0F2F1C7B}" presName="aSpace" presStyleCnt="0"/>
      <dgm:spPr/>
    </dgm:pt>
    <dgm:pt modelId="{DC2A1C16-8BEC-49CE-87AA-731E3937CD4E}" type="pres">
      <dgm:prSet presAssocID="{D499B473-AFDF-48CF-BEA9-28B6A98D9835}" presName="compNode" presStyleCnt="0"/>
      <dgm:spPr/>
    </dgm:pt>
    <dgm:pt modelId="{02A9278A-1231-4349-BB85-86F66D3AEABF}" type="pres">
      <dgm:prSet presAssocID="{D499B473-AFDF-48CF-BEA9-28B6A98D9835}" presName="aNode" presStyleLbl="bgShp" presStyleIdx="2" presStyleCnt="4"/>
      <dgm:spPr/>
    </dgm:pt>
    <dgm:pt modelId="{0C6DD1EC-E381-48BC-8A85-195A05874701}" type="pres">
      <dgm:prSet presAssocID="{D499B473-AFDF-48CF-BEA9-28B6A98D9835}" presName="textNode" presStyleLbl="bgShp" presStyleIdx="2" presStyleCnt="4"/>
      <dgm:spPr/>
    </dgm:pt>
    <dgm:pt modelId="{366D2C6E-C481-44D2-9225-56E25D160738}" type="pres">
      <dgm:prSet presAssocID="{D499B473-AFDF-48CF-BEA9-28B6A98D9835}" presName="compChildNode" presStyleCnt="0"/>
      <dgm:spPr/>
    </dgm:pt>
    <dgm:pt modelId="{84843557-D613-42AF-A8C2-E05639E1C9AB}" type="pres">
      <dgm:prSet presAssocID="{D499B473-AFDF-48CF-BEA9-28B6A98D9835}" presName="theInnerList" presStyleCnt="0"/>
      <dgm:spPr/>
    </dgm:pt>
    <dgm:pt modelId="{EE0B4612-37D9-4A37-A3F9-AAAB527F2AFD}" type="pres">
      <dgm:prSet presAssocID="{A4F8C346-75E5-4A5D-990A-2FC6897C441A}" presName="childNode" presStyleLbl="node1" presStyleIdx="2" presStyleCnt="6">
        <dgm:presLayoutVars>
          <dgm:bulletEnabled val="1"/>
        </dgm:presLayoutVars>
      </dgm:prSet>
      <dgm:spPr/>
    </dgm:pt>
    <dgm:pt modelId="{C8F60534-C353-4D69-99E7-7CAF10DE931F}" type="pres">
      <dgm:prSet presAssocID="{A4F8C346-75E5-4A5D-990A-2FC6897C441A}" presName="aSpace2" presStyleCnt="0"/>
      <dgm:spPr/>
    </dgm:pt>
    <dgm:pt modelId="{7785167A-1258-4524-B5E6-63389F16D2E8}" type="pres">
      <dgm:prSet presAssocID="{28269B02-C502-41B7-9B94-EA1D62DDCFD9}" presName="childNode" presStyleLbl="node1" presStyleIdx="3" presStyleCnt="6">
        <dgm:presLayoutVars>
          <dgm:bulletEnabled val="1"/>
        </dgm:presLayoutVars>
      </dgm:prSet>
      <dgm:spPr/>
    </dgm:pt>
    <dgm:pt modelId="{D5860B5B-8E0A-4871-941E-B0C35890F2FD}" type="pres">
      <dgm:prSet presAssocID="{D499B473-AFDF-48CF-BEA9-28B6A98D9835}" presName="aSpace" presStyleCnt="0"/>
      <dgm:spPr/>
    </dgm:pt>
    <dgm:pt modelId="{8BB202CF-61F4-4EDD-91D5-4E8EEC1524F9}" type="pres">
      <dgm:prSet presAssocID="{AD8F71F9-72C4-40A5-9186-5E4E978BA88E}" presName="compNode" presStyleCnt="0"/>
      <dgm:spPr/>
    </dgm:pt>
    <dgm:pt modelId="{C6E22D1F-C607-4BAF-BC89-7072A3801566}" type="pres">
      <dgm:prSet presAssocID="{AD8F71F9-72C4-40A5-9186-5E4E978BA88E}" presName="aNode" presStyleLbl="bgShp" presStyleIdx="3" presStyleCnt="4"/>
      <dgm:spPr/>
    </dgm:pt>
    <dgm:pt modelId="{7C6681C8-0E03-4964-A765-A41294966313}" type="pres">
      <dgm:prSet presAssocID="{AD8F71F9-72C4-40A5-9186-5E4E978BA88E}" presName="textNode" presStyleLbl="bgShp" presStyleIdx="3" presStyleCnt="4"/>
      <dgm:spPr/>
    </dgm:pt>
    <dgm:pt modelId="{302360C9-AD91-4082-A866-C58B420D20D7}" type="pres">
      <dgm:prSet presAssocID="{AD8F71F9-72C4-40A5-9186-5E4E978BA88E}" presName="compChildNode" presStyleCnt="0"/>
      <dgm:spPr/>
    </dgm:pt>
    <dgm:pt modelId="{827464FD-D63D-48B7-A6EA-394B1AD203B0}" type="pres">
      <dgm:prSet presAssocID="{AD8F71F9-72C4-40A5-9186-5E4E978BA88E}" presName="theInnerList" presStyleCnt="0"/>
      <dgm:spPr/>
    </dgm:pt>
    <dgm:pt modelId="{DC03F415-F7FE-4FD6-9A9E-924A802639D5}" type="pres">
      <dgm:prSet presAssocID="{BC75267F-C237-4C27-9F2A-A0C1A1AE37E5}" presName="childNode" presStyleLbl="node1" presStyleIdx="4" presStyleCnt="6">
        <dgm:presLayoutVars>
          <dgm:bulletEnabled val="1"/>
        </dgm:presLayoutVars>
      </dgm:prSet>
      <dgm:spPr/>
    </dgm:pt>
    <dgm:pt modelId="{91F6444F-924A-49E2-8CCB-3940C7D4C260}" type="pres">
      <dgm:prSet presAssocID="{BC75267F-C237-4C27-9F2A-A0C1A1AE37E5}" presName="aSpace2" presStyleCnt="0"/>
      <dgm:spPr/>
    </dgm:pt>
    <dgm:pt modelId="{4ABDB38D-9ABF-40E0-AF2B-AE68CF2AE64D}" type="pres">
      <dgm:prSet presAssocID="{9724C9C2-1466-491B-B9A3-BCD14C09BFCD}" presName="childNode" presStyleLbl="node1" presStyleIdx="5" presStyleCnt="6">
        <dgm:presLayoutVars>
          <dgm:bulletEnabled val="1"/>
        </dgm:presLayoutVars>
      </dgm:prSet>
      <dgm:spPr/>
    </dgm:pt>
  </dgm:ptLst>
  <dgm:cxnLst>
    <dgm:cxn modelId="{7E885C20-6F13-4330-B200-125BA1E87D39}" type="presOf" srcId="{7C93116C-8039-4EEE-850A-4CAB0F2F1C7B}" destId="{777C8D17-B549-43D1-8ABE-BFEF418DEE09}" srcOrd="1" destOrd="0" presId="urn:microsoft.com/office/officeart/2005/8/layout/lProcess2"/>
    <dgm:cxn modelId="{F04DE424-0596-49A3-B421-623ED7E02B85}" type="presOf" srcId="{BC75267F-C237-4C27-9F2A-A0C1A1AE37E5}" destId="{DC03F415-F7FE-4FD6-9A9E-924A802639D5}" srcOrd="0" destOrd="0" presId="urn:microsoft.com/office/officeart/2005/8/layout/lProcess2"/>
    <dgm:cxn modelId="{B7AD9836-1812-4BB9-A92D-19B1FEB7743C}" type="presOf" srcId="{7C93116C-8039-4EEE-850A-4CAB0F2F1C7B}" destId="{8550B8EA-E6DB-4562-9C8E-72A6F993F41C}" srcOrd="0" destOrd="0" presId="urn:microsoft.com/office/officeart/2005/8/layout/lProcess2"/>
    <dgm:cxn modelId="{FB78F83D-6643-46A4-A1BD-520A765B66A5}" srcId="{6137CEC6-B5E1-4665-8C8B-9F15C90470A2}" destId="{60BF413E-DD21-4760-B854-38B978FBBCEA}" srcOrd="1" destOrd="0" parTransId="{A9EB2616-3BE5-4EC2-9C5A-1FCD1BE89094}" sibTransId="{8AB99E63-D9DD-47B4-BB09-2B107206B320}"/>
    <dgm:cxn modelId="{5D56EE60-ADC2-452C-A755-41EF1B270EC7}" type="presOf" srcId="{9724C9C2-1466-491B-B9A3-BCD14C09BFCD}" destId="{4ABDB38D-9ABF-40E0-AF2B-AE68CF2AE64D}" srcOrd="0" destOrd="0" presId="urn:microsoft.com/office/officeart/2005/8/layout/lProcess2"/>
    <dgm:cxn modelId="{13881C46-3CE9-4B11-BD3F-5C9500391C22}" type="presOf" srcId="{6137CEC6-B5E1-4665-8C8B-9F15C90470A2}" destId="{142A1F84-235A-444F-9708-366FEB45A638}" srcOrd="0" destOrd="0" presId="urn:microsoft.com/office/officeart/2005/8/layout/lProcess2"/>
    <dgm:cxn modelId="{38F1476A-B887-41EC-86B0-5C60735576FA}" type="presOf" srcId="{AD8F71F9-72C4-40A5-9186-5E4E978BA88E}" destId="{C6E22D1F-C607-4BAF-BC89-7072A3801566}" srcOrd="0" destOrd="0" presId="urn:microsoft.com/office/officeart/2005/8/layout/lProcess2"/>
    <dgm:cxn modelId="{2AEB954E-97FF-4DD7-85EE-09CE3070ED79}" srcId="{AD8F71F9-72C4-40A5-9186-5E4E978BA88E}" destId="{BC75267F-C237-4C27-9F2A-A0C1A1AE37E5}" srcOrd="0" destOrd="0" parTransId="{178CE44E-58C2-40BB-9A44-C5C8BD80F223}" sibTransId="{D54B716D-D05D-479D-A8EA-3F00DA05A016}"/>
    <dgm:cxn modelId="{F004FA85-8A28-4F76-BF9B-8095E084DB68}" type="presOf" srcId="{A4F8C346-75E5-4A5D-990A-2FC6897C441A}" destId="{EE0B4612-37D9-4A37-A3F9-AAAB527F2AFD}" srcOrd="0" destOrd="0" presId="urn:microsoft.com/office/officeart/2005/8/layout/lProcess2"/>
    <dgm:cxn modelId="{76713D97-553E-4180-9EB0-BBFC076DF484}" type="presOf" srcId="{28269B02-C502-41B7-9B94-EA1D62DDCFD9}" destId="{7785167A-1258-4524-B5E6-63389F16D2E8}" srcOrd="0" destOrd="0" presId="urn:microsoft.com/office/officeart/2005/8/layout/lProcess2"/>
    <dgm:cxn modelId="{F3C51799-A339-4684-A6E4-2BEC45E8B020}" srcId="{D499B473-AFDF-48CF-BEA9-28B6A98D9835}" destId="{A4F8C346-75E5-4A5D-990A-2FC6897C441A}" srcOrd="0" destOrd="0" parTransId="{A948F3FC-0A7F-472B-B36D-67AE00966E7C}" sibTransId="{88D93B83-EAB0-4094-8646-DD697E493CBD}"/>
    <dgm:cxn modelId="{A1083B9B-AAEB-450B-A1BA-4733667D3C6F}" srcId="{00EB0F6B-4AB6-4D35-B811-29AC1818CB67}" destId="{6137CEC6-B5E1-4665-8C8B-9F15C90470A2}" srcOrd="0" destOrd="0" parTransId="{30CE0553-F243-4686-AE8B-485423FEEF7B}" sibTransId="{217F3040-6C5A-421B-85BA-A768BA024FBB}"/>
    <dgm:cxn modelId="{FAC53AA0-B631-473D-A757-A2F224EFDEA2}" type="presOf" srcId="{60BF413E-DD21-4760-B854-38B978FBBCEA}" destId="{88CAE37C-C106-482B-B56D-87B2FF24B386}" srcOrd="0" destOrd="0" presId="urn:microsoft.com/office/officeart/2005/8/layout/lProcess2"/>
    <dgm:cxn modelId="{51A92EA1-3F0E-4CD5-A199-11DAF433515F}" type="presOf" srcId="{0779B0B0-2ED8-46E2-B96D-70498887A428}" destId="{31963BFC-8A95-4AD1-A98E-A1B26BB504EE}" srcOrd="0" destOrd="0" presId="urn:microsoft.com/office/officeart/2005/8/layout/lProcess2"/>
    <dgm:cxn modelId="{F8E128AA-1F5A-441A-90BF-D0CF95A7211C}" type="presOf" srcId="{AD8F71F9-72C4-40A5-9186-5E4E978BA88E}" destId="{7C6681C8-0E03-4964-A765-A41294966313}" srcOrd="1" destOrd="0" presId="urn:microsoft.com/office/officeart/2005/8/layout/lProcess2"/>
    <dgm:cxn modelId="{9B41FBAA-962D-4BED-A181-20D1068E63A5}" srcId="{00EB0F6B-4AB6-4D35-B811-29AC1818CB67}" destId="{AD8F71F9-72C4-40A5-9186-5E4E978BA88E}" srcOrd="3" destOrd="0" parTransId="{DA0F38CC-154B-4919-B022-CF475803F7A3}" sibTransId="{7C305E31-FAFC-41B7-A017-A5ACCDC8EAC8}"/>
    <dgm:cxn modelId="{AC7ACEB2-8B2C-4C69-BB97-E2B7B1ADDD52}" type="presOf" srcId="{6137CEC6-B5E1-4665-8C8B-9F15C90470A2}" destId="{D3C7DE9D-BB55-4956-AE8C-2A4D75998A41}" srcOrd="1" destOrd="0" presId="urn:microsoft.com/office/officeart/2005/8/layout/lProcess2"/>
    <dgm:cxn modelId="{A5ACF4B7-793E-4C6F-AEE3-C5CE62BB01DD}" srcId="{D499B473-AFDF-48CF-BEA9-28B6A98D9835}" destId="{28269B02-C502-41B7-9B94-EA1D62DDCFD9}" srcOrd="1" destOrd="0" parTransId="{A157A12F-402E-4694-AD50-BC662BEF6160}" sibTransId="{6920C8A3-1CDA-4A9B-8DA8-C7CF310B6D89}"/>
    <dgm:cxn modelId="{846862D0-6B12-492F-9363-3DA6B4126C62}" type="presOf" srcId="{00EB0F6B-4AB6-4D35-B811-29AC1818CB67}" destId="{DCCECA83-7DF6-4941-9D6F-070325996D5C}" srcOrd="0" destOrd="0" presId="urn:microsoft.com/office/officeart/2005/8/layout/lProcess2"/>
    <dgm:cxn modelId="{4BB62AD3-AD1A-4A52-97D8-E8838FB43443}" type="presOf" srcId="{D499B473-AFDF-48CF-BEA9-28B6A98D9835}" destId="{02A9278A-1231-4349-BB85-86F66D3AEABF}" srcOrd="0" destOrd="0" presId="urn:microsoft.com/office/officeart/2005/8/layout/lProcess2"/>
    <dgm:cxn modelId="{4C61DDDF-A1C5-4F15-882F-2C8164019EF2}" srcId="{6137CEC6-B5E1-4665-8C8B-9F15C90470A2}" destId="{0779B0B0-2ED8-46E2-B96D-70498887A428}" srcOrd="0" destOrd="0" parTransId="{7FCDCCA6-3461-4A05-83A8-1DE0EBF78DE8}" sibTransId="{F05FCDEC-EF32-4435-A415-CA1ABF0EDA14}"/>
    <dgm:cxn modelId="{B52300E9-1760-4CAF-8392-ABD550D05FBE}" type="presOf" srcId="{D499B473-AFDF-48CF-BEA9-28B6A98D9835}" destId="{0C6DD1EC-E381-48BC-8A85-195A05874701}" srcOrd="1" destOrd="0" presId="urn:microsoft.com/office/officeart/2005/8/layout/lProcess2"/>
    <dgm:cxn modelId="{3F9213EA-77E9-4961-8964-1F918091A8F9}" srcId="{AD8F71F9-72C4-40A5-9186-5E4E978BA88E}" destId="{9724C9C2-1466-491B-B9A3-BCD14C09BFCD}" srcOrd="1" destOrd="0" parTransId="{667B2523-3AE1-4B04-94BA-49E46B01E8B0}" sibTransId="{E4793D80-A373-4053-A033-9F238F81CF28}"/>
    <dgm:cxn modelId="{D14258ED-6FB0-4F5D-9342-978EFA0CB125}" srcId="{00EB0F6B-4AB6-4D35-B811-29AC1818CB67}" destId="{D499B473-AFDF-48CF-BEA9-28B6A98D9835}" srcOrd="2" destOrd="0" parTransId="{BF60DE88-6C00-4D0B-9683-B06491196AC4}" sibTransId="{E755EC69-75D5-41C0-9D1A-74E9426EB2A7}"/>
    <dgm:cxn modelId="{0D37C2F2-EF1C-4A1B-B61C-15536D53D5E6}" srcId="{00EB0F6B-4AB6-4D35-B811-29AC1818CB67}" destId="{7C93116C-8039-4EEE-850A-4CAB0F2F1C7B}" srcOrd="1" destOrd="0" parTransId="{D4308DE1-C800-4CF6-81A9-49CAA493B184}" sibTransId="{395F58C5-1C50-4D6D-B879-C3D57BE3021F}"/>
    <dgm:cxn modelId="{EC205B12-4839-41CD-9D32-47EBCA410DFA}" type="presParOf" srcId="{DCCECA83-7DF6-4941-9D6F-070325996D5C}" destId="{B449E625-3BC3-4CB1-A4A7-141786CE0CD1}" srcOrd="0" destOrd="0" presId="urn:microsoft.com/office/officeart/2005/8/layout/lProcess2"/>
    <dgm:cxn modelId="{82F0BFA6-BAA2-4877-94BC-199B84E3E949}" type="presParOf" srcId="{B449E625-3BC3-4CB1-A4A7-141786CE0CD1}" destId="{142A1F84-235A-444F-9708-366FEB45A638}" srcOrd="0" destOrd="0" presId="urn:microsoft.com/office/officeart/2005/8/layout/lProcess2"/>
    <dgm:cxn modelId="{E6E065EF-E4DB-4D43-804E-FFF718F6421A}" type="presParOf" srcId="{B449E625-3BC3-4CB1-A4A7-141786CE0CD1}" destId="{D3C7DE9D-BB55-4956-AE8C-2A4D75998A41}" srcOrd="1" destOrd="0" presId="urn:microsoft.com/office/officeart/2005/8/layout/lProcess2"/>
    <dgm:cxn modelId="{F04F352D-270A-4BEC-A37D-8DE298507206}" type="presParOf" srcId="{B449E625-3BC3-4CB1-A4A7-141786CE0CD1}" destId="{7CA679FF-12B6-44B8-8596-377C84FEEE1E}" srcOrd="2" destOrd="0" presId="urn:microsoft.com/office/officeart/2005/8/layout/lProcess2"/>
    <dgm:cxn modelId="{1D3358B1-B2AB-4951-9F61-DEF47EC22787}" type="presParOf" srcId="{7CA679FF-12B6-44B8-8596-377C84FEEE1E}" destId="{95DDB81E-9D35-4D11-9CCA-0AFFADB4222B}" srcOrd="0" destOrd="0" presId="urn:microsoft.com/office/officeart/2005/8/layout/lProcess2"/>
    <dgm:cxn modelId="{706BB49F-099A-4676-ABF8-95DBE6599E2B}" type="presParOf" srcId="{95DDB81E-9D35-4D11-9CCA-0AFFADB4222B}" destId="{31963BFC-8A95-4AD1-A98E-A1B26BB504EE}" srcOrd="0" destOrd="0" presId="urn:microsoft.com/office/officeart/2005/8/layout/lProcess2"/>
    <dgm:cxn modelId="{A07062AC-9052-4574-AB37-FA9791009996}" type="presParOf" srcId="{95DDB81E-9D35-4D11-9CCA-0AFFADB4222B}" destId="{4B182953-B9BC-416C-8D44-7D0B6283A6D2}" srcOrd="1" destOrd="0" presId="urn:microsoft.com/office/officeart/2005/8/layout/lProcess2"/>
    <dgm:cxn modelId="{F916CC68-09FF-4948-A81D-575187351123}" type="presParOf" srcId="{95DDB81E-9D35-4D11-9CCA-0AFFADB4222B}" destId="{88CAE37C-C106-482B-B56D-87B2FF24B386}" srcOrd="2" destOrd="0" presId="urn:microsoft.com/office/officeart/2005/8/layout/lProcess2"/>
    <dgm:cxn modelId="{8A0B1856-A245-4F8A-9EA3-6D2063CF7507}" type="presParOf" srcId="{DCCECA83-7DF6-4941-9D6F-070325996D5C}" destId="{86F75FFB-6FEB-4862-9C73-2B3130E5E53F}" srcOrd="1" destOrd="0" presId="urn:microsoft.com/office/officeart/2005/8/layout/lProcess2"/>
    <dgm:cxn modelId="{EA7E8222-2D81-419D-B412-297033E8F7A2}" type="presParOf" srcId="{DCCECA83-7DF6-4941-9D6F-070325996D5C}" destId="{0544E6EB-32D2-4F00-993D-E1AA45838812}" srcOrd="2" destOrd="0" presId="urn:microsoft.com/office/officeart/2005/8/layout/lProcess2"/>
    <dgm:cxn modelId="{2DD5F303-8518-4362-A0B0-51F4C6ECBE42}" type="presParOf" srcId="{0544E6EB-32D2-4F00-993D-E1AA45838812}" destId="{8550B8EA-E6DB-4562-9C8E-72A6F993F41C}" srcOrd="0" destOrd="0" presId="urn:microsoft.com/office/officeart/2005/8/layout/lProcess2"/>
    <dgm:cxn modelId="{2E703BFA-A19B-4952-9F58-68000A2396CF}" type="presParOf" srcId="{0544E6EB-32D2-4F00-993D-E1AA45838812}" destId="{777C8D17-B549-43D1-8ABE-BFEF418DEE09}" srcOrd="1" destOrd="0" presId="urn:microsoft.com/office/officeart/2005/8/layout/lProcess2"/>
    <dgm:cxn modelId="{35E6E546-6A81-4D1A-B2B9-61AEE6EDD039}" type="presParOf" srcId="{0544E6EB-32D2-4F00-993D-E1AA45838812}" destId="{86AB97AB-3E84-4BD5-AF23-92BE16DAC3F3}" srcOrd="2" destOrd="0" presId="urn:microsoft.com/office/officeart/2005/8/layout/lProcess2"/>
    <dgm:cxn modelId="{17ED824B-9D4C-4432-AA31-EC8894D8AA7D}" type="presParOf" srcId="{86AB97AB-3E84-4BD5-AF23-92BE16DAC3F3}" destId="{3E411A05-ED16-455E-963B-C876A9850DF1}" srcOrd="0" destOrd="0" presId="urn:microsoft.com/office/officeart/2005/8/layout/lProcess2"/>
    <dgm:cxn modelId="{2FA2DAE5-5659-4B47-B342-7F2056096218}" type="presParOf" srcId="{DCCECA83-7DF6-4941-9D6F-070325996D5C}" destId="{5AB0519F-0330-42F2-8DDC-3FC9A37499BE}" srcOrd="3" destOrd="0" presId="urn:microsoft.com/office/officeart/2005/8/layout/lProcess2"/>
    <dgm:cxn modelId="{5D63137B-6042-4C28-BBE9-CD5635B693B1}" type="presParOf" srcId="{DCCECA83-7DF6-4941-9D6F-070325996D5C}" destId="{DC2A1C16-8BEC-49CE-87AA-731E3937CD4E}" srcOrd="4" destOrd="0" presId="urn:microsoft.com/office/officeart/2005/8/layout/lProcess2"/>
    <dgm:cxn modelId="{7F287C8C-B1C9-4BE6-A737-1DE7006B61E2}" type="presParOf" srcId="{DC2A1C16-8BEC-49CE-87AA-731E3937CD4E}" destId="{02A9278A-1231-4349-BB85-86F66D3AEABF}" srcOrd="0" destOrd="0" presId="urn:microsoft.com/office/officeart/2005/8/layout/lProcess2"/>
    <dgm:cxn modelId="{AB00F5FF-618F-4C1C-83BE-3423AA043F28}" type="presParOf" srcId="{DC2A1C16-8BEC-49CE-87AA-731E3937CD4E}" destId="{0C6DD1EC-E381-48BC-8A85-195A05874701}" srcOrd="1" destOrd="0" presId="urn:microsoft.com/office/officeart/2005/8/layout/lProcess2"/>
    <dgm:cxn modelId="{4A93111E-5E6F-44A2-942D-ADF042D17B8A}" type="presParOf" srcId="{DC2A1C16-8BEC-49CE-87AA-731E3937CD4E}" destId="{366D2C6E-C481-44D2-9225-56E25D160738}" srcOrd="2" destOrd="0" presId="urn:microsoft.com/office/officeart/2005/8/layout/lProcess2"/>
    <dgm:cxn modelId="{E3668D93-65CD-4539-8A8B-E348831621C2}" type="presParOf" srcId="{366D2C6E-C481-44D2-9225-56E25D160738}" destId="{84843557-D613-42AF-A8C2-E05639E1C9AB}" srcOrd="0" destOrd="0" presId="urn:microsoft.com/office/officeart/2005/8/layout/lProcess2"/>
    <dgm:cxn modelId="{ACCE2DB0-766A-4C83-81BB-C20819397696}" type="presParOf" srcId="{84843557-D613-42AF-A8C2-E05639E1C9AB}" destId="{EE0B4612-37D9-4A37-A3F9-AAAB527F2AFD}" srcOrd="0" destOrd="0" presId="urn:microsoft.com/office/officeart/2005/8/layout/lProcess2"/>
    <dgm:cxn modelId="{955CB00A-5C7F-449E-ACC8-5136091855A5}" type="presParOf" srcId="{84843557-D613-42AF-A8C2-E05639E1C9AB}" destId="{C8F60534-C353-4D69-99E7-7CAF10DE931F}" srcOrd="1" destOrd="0" presId="urn:microsoft.com/office/officeart/2005/8/layout/lProcess2"/>
    <dgm:cxn modelId="{6AD9E86B-4DE0-444D-B728-E6258440971C}" type="presParOf" srcId="{84843557-D613-42AF-A8C2-E05639E1C9AB}" destId="{7785167A-1258-4524-B5E6-63389F16D2E8}" srcOrd="2" destOrd="0" presId="urn:microsoft.com/office/officeart/2005/8/layout/lProcess2"/>
    <dgm:cxn modelId="{591938B5-41C5-48A6-8398-4BE6C16838D3}" type="presParOf" srcId="{DCCECA83-7DF6-4941-9D6F-070325996D5C}" destId="{D5860B5B-8E0A-4871-941E-B0C35890F2FD}" srcOrd="5" destOrd="0" presId="urn:microsoft.com/office/officeart/2005/8/layout/lProcess2"/>
    <dgm:cxn modelId="{E35CDBB9-C47E-4A7A-9987-20FEB76F2073}" type="presParOf" srcId="{DCCECA83-7DF6-4941-9D6F-070325996D5C}" destId="{8BB202CF-61F4-4EDD-91D5-4E8EEC1524F9}" srcOrd="6" destOrd="0" presId="urn:microsoft.com/office/officeart/2005/8/layout/lProcess2"/>
    <dgm:cxn modelId="{4892FBA1-8596-4C0C-812A-744AB258A422}" type="presParOf" srcId="{8BB202CF-61F4-4EDD-91D5-4E8EEC1524F9}" destId="{C6E22D1F-C607-4BAF-BC89-7072A3801566}" srcOrd="0" destOrd="0" presId="urn:microsoft.com/office/officeart/2005/8/layout/lProcess2"/>
    <dgm:cxn modelId="{E9E3DBA3-1ACD-4C4C-B3F2-6B590AA2F1BA}" type="presParOf" srcId="{8BB202CF-61F4-4EDD-91D5-4E8EEC1524F9}" destId="{7C6681C8-0E03-4964-A765-A41294966313}" srcOrd="1" destOrd="0" presId="urn:microsoft.com/office/officeart/2005/8/layout/lProcess2"/>
    <dgm:cxn modelId="{215CA6D9-5513-463F-9B46-911741759513}" type="presParOf" srcId="{8BB202CF-61F4-4EDD-91D5-4E8EEC1524F9}" destId="{302360C9-AD91-4082-A866-C58B420D20D7}" srcOrd="2" destOrd="0" presId="urn:microsoft.com/office/officeart/2005/8/layout/lProcess2"/>
    <dgm:cxn modelId="{0E464D97-1316-4E73-9386-BFA878AFEF52}" type="presParOf" srcId="{302360C9-AD91-4082-A866-C58B420D20D7}" destId="{827464FD-D63D-48B7-A6EA-394B1AD203B0}" srcOrd="0" destOrd="0" presId="urn:microsoft.com/office/officeart/2005/8/layout/lProcess2"/>
    <dgm:cxn modelId="{4523736C-0468-450A-9D26-1DEBD8746D5D}" type="presParOf" srcId="{827464FD-D63D-48B7-A6EA-394B1AD203B0}" destId="{DC03F415-F7FE-4FD6-9A9E-924A802639D5}" srcOrd="0" destOrd="0" presId="urn:microsoft.com/office/officeart/2005/8/layout/lProcess2"/>
    <dgm:cxn modelId="{3027B73A-80AA-4934-85F0-DC5663908E0E}" type="presParOf" srcId="{827464FD-D63D-48B7-A6EA-394B1AD203B0}" destId="{91F6444F-924A-49E2-8CCB-3940C7D4C260}" srcOrd="1" destOrd="0" presId="urn:microsoft.com/office/officeart/2005/8/layout/lProcess2"/>
    <dgm:cxn modelId="{31C1EA26-C698-4462-830E-F3CEA709F911}" type="presParOf" srcId="{827464FD-D63D-48B7-A6EA-394B1AD203B0}" destId="{4ABDB38D-9ABF-40E0-AF2B-AE68CF2AE64D}"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CA9CDE-9AC9-49E4-9BDC-FD7C28089715}"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GB"/>
        </a:p>
      </dgm:t>
    </dgm:pt>
    <dgm:pt modelId="{A947EBC4-4F70-43F3-89EE-7DB79E8015A9}">
      <dgm:prSet phldrT="[Text]"/>
      <dgm:spPr/>
      <dgm:t>
        <a:bodyPr/>
        <a:lstStyle/>
        <a:p>
          <a:r>
            <a:rPr lang="en-GB" dirty="0"/>
            <a:t>Challenges</a:t>
          </a:r>
        </a:p>
      </dgm:t>
    </dgm:pt>
    <dgm:pt modelId="{26FC4346-C2D4-4E09-A717-3021B26C05B9}" type="parTrans" cxnId="{B4191C67-5A53-4FDC-9A66-5AE961988E9E}">
      <dgm:prSet/>
      <dgm:spPr/>
      <dgm:t>
        <a:bodyPr/>
        <a:lstStyle/>
        <a:p>
          <a:endParaRPr lang="en-GB"/>
        </a:p>
      </dgm:t>
    </dgm:pt>
    <dgm:pt modelId="{417AA862-AC84-4C6D-BAEB-B213317D8CE6}" type="sibTrans" cxnId="{B4191C67-5A53-4FDC-9A66-5AE961988E9E}">
      <dgm:prSet/>
      <dgm:spPr/>
      <dgm:t>
        <a:bodyPr/>
        <a:lstStyle/>
        <a:p>
          <a:endParaRPr lang="en-GB"/>
        </a:p>
      </dgm:t>
    </dgm:pt>
    <dgm:pt modelId="{E0C2DF05-A7EA-4ACA-BFD2-1BFA67F185EE}">
      <dgm:prSet phldrT="[Text]" custT="1"/>
      <dgm:spPr/>
      <dgm:t>
        <a:bodyPr/>
        <a:lstStyle/>
        <a:p>
          <a:r>
            <a:rPr lang="en-GB" sz="900" dirty="0"/>
            <a:t>Topography (In land route selection)</a:t>
          </a:r>
        </a:p>
      </dgm:t>
    </dgm:pt>
    <dgm:pt modelId="{B993992C-80AD-4E74-BA10-9AABBECDE6DB}" type="parTrans" cxnId="{D1AD8936-4D19-4C73-B6AD-D56F3AE3BC5F}">
      <dgm:prSet/>
      <dgm:spPr/>
      <dgm:t>
        <a:bodyPr/>
        <a:lstStyle/>
        <a:p>
          <a:endParaRPr lang="en-GB"/>
        </a:p>
      </dgm:t>
    </dgm:pt>
    <dgm:pt modelId="{1330D199-7D8A-40FF-9E73-5ACD762FAF82}" type="sibTrans" cxnId="{D1AD8936-4D19-4C73-B6AD-D56F3AE3BC5F}">
      <dgm:prSet/>
      <dgm:spPr/>
      <dgm:t>
        <a:bodyPr/>
        <a:lstStyle/>
        <a:p>
          <a:endParaRPr lang="en-GB"/>
        </a:p>
      </dgm:t>
    </dgm:pt>
    <dgm:pt modelId="{6B21DA0D-40A9-4F9E-B77A-8B92696657FF}">
      <dgm:prSet phldrT="[Text]"/>
      <dgm:spPr/>
      <dgm:t>
        <a:bodyPr/>
        <a:lstStyle/>
        <a:p>
          <a:r>
            <a:rPr lang="en-GB" dirty="0"/>
            <a:t>Opportunities</a:t>
          </a:r>
        </a:p>
      </dgm:t>
    </dgm:pt>
    <dgm:pt modelId="{6BF98860-D688-4C1A-9FA9-8C40AD2276ED}" type="parTrans" cxnId="{50AEC718-F6A8-44A0-95A3-F83B27830AD3}">
      <dgm:prSet/>
      <dgm:spPr/>
      <dgm:t>
        <a:bodyPr/>
        <a:lstStyle/>
        <a:p>
          <a:endParaRPr lang="en-GB"/>
        </a:p>
      </dgm:t>
    </dgm:pt>
    <dgm:pt modelId="{96522301-5E41-4814-9DC8-1B102538262D}" type="sibTrans" cxnId="{50AEC718-F6A8-44A0-95A3-F83B27830AD3}">
      <dgm:prSet/>
      <dgm:spPr/>
      <dgm:t>
        <a:bodyPr/>
        <a:lstStyle/>
        <a:p>
          <a:endParaRPr lang="en-GB"/>
        </a:p>
      </dgm:t>
    </dgm:pt>
    <dgm:pt modelId="{641F8D15-C8F5-4A49-BABB-EB8361A28A15}">
      <dgm:prSet phldrT="[Text]" custT="1"/>
      <dgm:spPr/>
      <dgm:t>
        <a:bodyPr/>
        <a:lstStyle/>
        <a:p>
          <a:r>
            <a:rPr lang="en-GB" sz="900" dirty="0"/>
            <a:t>Traffic signal techniques could be used as a policy enhancement capability</a:t>
          </a:r>
        </a:p>
      </dgm:t>
    </dgm:pt>
    <dgm:pt modelId="{2DB03A7E-61F8-458B-9BF0-9B99952B9154}" type="parTrans" cxnId="{9944D517-AC63-408C-A045-17B3CD37F1D7}">
      <dgm:prSet/>
      <dgm:spPr/>
      <dgm:t>
        <a:bodyPr/>
        <a:lstStyle/>
        <a:p>
          <a:endParaRPr lang="en-GB"/>
        </a:p>
      </dgm:t>
    </dgm:pt>
    <dgm:pt modelId="{39DFF7BE-02F9-449B-8F36-7D091D277359}" type="sibTrans" cxnId="{9944D517-AC63-408C-A045-17B3CD37F1D7}">
      <dgm:prSet/>
      <dgm:spPr/>
      <dgm:t>
        <a:bodyPr/>
        <a:lstStyle/>
        <a:p>
          <a:endParaRPr lang="en-GB"/>
        </a:p>
      </dgm:t>
    </dgm:pt>
    <dgm:pt modelId="{98A29B47-227F-4508-9EB0-15FCAAC7F2E1}">
      <dgm:prSet phldrT="[Text]"/>
      <dgm:spPr/>
      <dgm:t>
        <a:bodyPr/>
        <a:lstStyle/>
        <a:p>
          <a:r>
            <a:rPr lang="en-GB" dirty="0"/>
            <a:t>Policy &amp; Planning Options</a:t>
          </a:r>
        </a:p>
      </dgm:t>
    </dgm:pt>
    <dgm:pt modelId="{06C947E8-0259-4893-83E3-686DD8388A5B}" type="parTrans" cxnId="{9CE4911E-DC35-4E6A-8FA0-CDA232A93BDA}">
      <dgm:prSet/>
      <dgm:spPr/>
      <dgm:t>
        <a:bodyPr/>
        <a:lstStyle/>
        <a:p>
          <a:endParaRPr lang="en-GB"/>
        </a:p>
      </dgm:t>
    </dgm:pt>
    <dgm:pt modelId="{353CB2AE-C295-4C1B-A9A2-AF768A2901F3}" type="sibTrans" cxnId="{9CE4911E-DC35-4E6A-8FA0-CDA232A93BDA}">
      <dgm:prSet/>
      <dgm:spPr/>
      <dgm:t>
        <a:bodyPr/>
        <a:lstStyle/>
        <a:p>
          <a:endParaRPr lang="en-GB"/>
        </a:p>
      </dgm:t>
    </dgm:pt>
    <dgm:pt modelId="{16CCAB72-F59D-43FF-82E5-E98C84F2811C}">
      <dgm:prSet phldrT="[Text]" custT="1"/>
      <dgm:spPr/>
      <dgm:t>
        <a:bodyPr/>
        <a:lstStyle/>
        <a:p>
          <a:endParaRPr lang="en-GB" sz="900" dirty="0"/>
        </a:p>
      </dgm:t>
    </dgm:pt>
    <dgm:pt modelId="{FB197D41-078A-47E6-9F7A-98F177D4820F}" type="parTrans" cxnId="{10B6C112-49AA-4310-9C39-D15B7DC4AB86}">
      <dgm:prSet/>
      <dgm:spPr/>
      <dgm:t>
        <a:bodyPr/>
        <a:lstStyle/>
        <a:p>
          <a:endParaRPr lang="en-GB"/>
        </a:p>
      </dgm:t>
    </dgm:pt>
    <dgm:pt modelId="{CA708ED1-9AA6-44DF-956B-1E72436E3B68}" type="sibTrans" cxnId="{10B6C112-49AA-4310-9C39-D15B7DC4AB86}">
      <dgm:prSet/>
      <dgm:spPr/>
      <dgm:t>
        <a:bodyPr/>
        <a:lstStyle/>
        <a:p>
          <a:endParaRPr lang="en-GB"/>
        </a:p>
      </dgm:t>
    </dgm:pt>
    <dgm:pt modelId="{32C4F6A4-A1F3-414E-BFC6-AE79D933DFFF}">
      <dgm:prSet phldrT="[Text]"/>
      <dgm:spPr/>
      <dgm:t>
        <a:bodyPr/>
        <a:lstStyle/>
        <a:p>
          <a:r>
            <a:rPr lang="en-GB" dirty="0"/>
            <a:t>Guidance of likely outcomes</a:t>
          </a:r>
        </a:p>
      </dgm:t>
    </dgm:pt>
    <dgm:pt modelId="{375D3185-0443-4135-B931-68A8F18E200C}" type="parTrans" cxnId="{0897AD6A-4022-4186-965E-14ED4F357648}">
      <dgm:prSet/>
      <dgm:spPr/>
      <dgm:t>
        <a:bodyPr/>
        <a:lstStyle/>
        <a:p>
          <a:endParaRPr lang="en-GB"/>
        </a:p>
      </dgm:t>
    </dgm:pt>
    <dgm:pt modelId="{59E3B6F2-0B7B-4000-8A25-9BAC1450A5AF}" type="sibTrans" cxnId="{0897AD6A-4022-4186-965E-14ED4F357648}">
      <dgm:prSet/>
      <dgm:spPr/>
      <dgm:t>
        <a:bodyPr/>
        <a:lstStyle/>
        <a:p>
          <a:endParaRPr lang="en-GB"/>
        </a:p>
      </dgm:t>
    </dgm:pt>
    <dgm:pt modelId="{F62E992B-38FD-4DD0-AC8B-9066F276F67B}">
      <dgm:prSet phldrT="[Text]" custT="1"/>
      <dgm:spPr/>
      <dgm:t>
        <a:bodyPr/>
        <a:lstStyle/>
        <a:p>
          <a:r>
            <a:rPr lang="en-GB" sz="900" dirty="0"/>
            <a:t>Would a single, or two high capacity corridors be the spine of the network feeding the conurbation?</a:t>
          </a:r>
        </a:p>
      </dgm:t>
    </dgm:pt>
    <dgm:pt modelId="{723FADA8-D0BB-47F2-83E3-A15C674D6B75}" type="parTrans" cxnId="{6B8B82F4-2487-42D4-BC0B-6F60FE4DDA07}">
      <dgm:prSet/>
      <dgm:spPr/>
      <dgm:t>
        <a:bodyPr/>
        <a:lstStyle/>
        <a:p>
          <a:endParaRPr lang="en-GB"/>
        </a:p>
      </dgm:t>
    </dgm:pt>
    <dgm:pt modelId="{D035B822-1FED-4937-B31A-073803DA3948}" type="sibTrans" cxnId="{6B8B82F4-2487-42D4-BC0B-6F60FE4DDA07}">
      <dgm:prSet/>
      <dgm:spPr/>
      <dgm:t>
        <a:bodyPr/>
        <a:lstStyle/>
        <a:p>
          <a:endParaRPr lang="en-GB"/>
        </a:p>
      </dgm:t>
    </dgm:pt>
    <dgm:pt modelId="{5E09657D-CF23-4CBF-ADF4-44B83311A15A}">
      <dgm:prSet phldrT="[Text]" custT="1"/>
      <dgm:spPr/>
      <dgm:t>
        <a:bodyPr/>
        <a:lstStyle/>
        <a:p>
          <a:pPr>
            <a:buFont typeface="Arial" panose="020B0604020202020204" pitchFamily="34" charset="0"/>
            <a:buChar char="•"/>
          </a:pPr>
          <a:r>
            <a:rPr lang="en-GB" sz="900" dirty="0"/>
            <a:t>An enhanced certainty that such corridors would induce migration to/ from them</a:t>
          </a:r>
        </a:p>
      </dgm:t>
    </dgm:pt>
    <dgm:pt modelId="{48A2BDEF-13A4-4B9C-9724-97B77966F0D8}" type="parTrans" cxnId="{BE568F68-A442-4BC8-A337-41DE543575CB}">
      <dgm:prSet/>
      <dgm:spPr/>
      <dgm:t>
        <a:bodyPr/>
        <a:lstStyle/>
        <a:p>
          <a:endParaRPr lang="en-GB"/>
        </a:p>
      </dgm:t>
    </dgm:pt>
    <dgm:pt modelId="{C7E32408-3F3B-4E93-AEC2-69BA9C870F0F}" type="sibTrans" cxnId="{BE568F68-A442-4BC8-A337-41DE543575CB}">
      <dgm:prSet/>
      <dgm:spPr/>
      <dgm:t>
        <a:bodyPr/>
        <a:lstStyle/>
        <a:p>
          <a:endParaRPr lang="en-GB"/>
        </a:p>
      </dgm:t>
    </dgm:pt>
    <dgm:pt modelId="{85ED922B-C2CA-453A-A66E-B93E385ADFB9}">
      <dgm:prSet phldrT="[Text]" custT="1"/>
      <dgm:spPr/>
      <dgm:t>
        <a:bodyPr/>
        <a:lstStyle/>
        <a:p>
          <a:pPr>
            <a:buFont typeface="Arial" panose="020B0604020202020204" pitchFamily="34" charset="0"/>
            <a:buChar char="•"/>
          </a:pPr>
          <a:r>
            <a:rPr lang="en-GB" sz="900" dirty="0"/>
            <a:t>Development of a strategy that provides dedicated corridors from key demand origins and destinations</a:t>
          </a:r>
        </a:p>
      </dgm:t>
    </dgm:pt>
    <dgm:pt modelId="{D6B93704-FD68-4BEB-883A-714E2C8629D3}" type="parTrans" cxnId="{776D37C4-0EB3-43DF-9867-C3E37A8CA291}">
      <dgm:prSet/>
      <dgm:spPr/>
      <dgm:t>
        <a:bodyPr/>
        <a:lstStyle/>
        <a:p>
          <a:endParaRPr lang="en-GB"/>
        </a:p>
      </dgm:t>
    </dgm:pt>
    <dgm:pt modelId="{7C6934AA-605B-437A-9046-04622EA733E0}" type="sibTrans" cxnId="{776D37C4-0EB3-43DF-9867-C3E37A8CA291}">
      <dgm:prSet/>
      <dgm:spPr/>
      <dgm:t>
        <a:bodyPr/>
        <a:lstStyle/>
        <a:p>
          <a:endParaRPr lang="en-GB"/>
        </a:p>
      </dgm:t>
    </dgm:pt>
    <dgm:pt modelId="{92B66E37-9EFD-40DF-B4E2-C8833B75089F}">
      <dgm:prSet phldrT="[Text]" custT="1"/>
      <dgm:spPr/>
      <dgm:t>
        <a:bodyPr/>
        <a:lstStyle/>
        <a:p>
          <a:r>
            <a:rPr lang="en-GB" sz="900" dirty="0"/>
            <a:t> Emerging e-bikes becoming more common place</a:t>
          </a:r>
        </a:p>
      </dgm:t>
    </dgm:pt>
    <dgm:pt modelId="{C69F5D28-F1C4-4078-B0A3-CF51CF4D659F}" type="parTrans" cxnId="{04215F8E-B67E-40A8-AE59-B5B5B6D388EA}">
      <dgm:prSet/>
      <dgm:spPr/>
      <dgm:t>
        <a:bodyPr/>
        <a:lstStyle/>
        <a:p>
          <a:endParaRPr lang="en-GB"/>
        </a:p>
      </dgm:t>
    </dgm:pt>
    <dgm:pt modelId="{DABBC56F-04B3-4A7A-B69B-5F8FFE5CD42E}" type="sibTrans" cxnId="{04215F8E-B67E-40A8-AE59-B5B5B6D388EA}">
      <dgm:prSet/>
      <dgm:spPr/>
      <dgm:t>
        <a:bodyPr/>
        <a:lstStyle/>
        <a:p>
          <a:endParaRPr lang="en-GB"/>
        </a:p>
      </dgm:t>
    </dgm:pt>
    <dgm:pt modelId="{36526D7D-A303-405F-BF46-4FB6EF63187D}">
      <dgm:prSet phldrT="[Text]" custT="1"/>
      <dgm:spPr/>
      <dgm:t>
        <a:bodyPr/>
        <a:lstStyle/>
        <a:p>
          <a:r>
            <a:rPr lang="en-GB" sz="900" dirty="0"/>
            <a:t>Healthier population</a:t>
          </a:r>
        </a:p>
      </dgm:t>
    </dgm:pt>
    <dgm:pt modelId="{6BD4CE87-CFF2-4D98-A93C-3082E35930EF}" type="parTrans" cxnId="{E279964B-98A6-4EA1-86C1-F7D02497E9EC}">
      <dgm:prSet/>
      <dgm:spPr/>
      <dgm:t>
        <a:bodyPr/>
        <a:lstStyle/>
        <a:p>
          <a:endParaRPr lang="en-GB"/>
        </a:p>
      </dgm:t>
    </dgm:pt>
    <dgm:pt modelId="{704DA57C-08AC-4BD2-9D8E-184FDD7DA37D}" type="sibTrans" cxnId="{E279964B-98A6-4EA1-86C1-F7D02497E9EC}">
      <dgm:prSet/>
      <dgm:spPr/>
      <dgm:t>
        <a:bodyPr/>
        <a:lstStyle/>
        <a:p>
          <a:endParaRPr lang="en-GB"/>
        </a:p>
      </dgm:t>
    </dgm:pt>
    <dgm:pt modelId="{CAC7659D-148E-44D0-A612-49CE3B86B225}">
      <dgm:prSet phldrT="[Text]"/>
      <dgm:spPr/>
      <dgm:t>
        <a:bodyPr/>
        <a:lstStyle/>
        <a:p>
          <a:endParaRPr lang="en-GB" sz="600" dirty="0"/>
        </a:p>
      </dgm:t>
    </dgm:pt>
    <dgm:pt modelId="{760521EB-F3EC-4802-B960-6A34D4A7E762}" type="parTrans" cxnId="{05EDB6E5-DBA1-4AEE-BFC8-325248B8287B}">
      <dgm:prSet/>
      <dgm:spPr/>
      <dgm:t>
        <a:bodyPr/>
        <a:lstStyle/>
        <a:p>
          <a:endParaRPr lang="en-GB"/>
        </a:p>
      </dgm:t>
    </dgm:pt>
    <dgm:pt modelId="{1D6BD8A1-B452-473D-BC77-5FFA4616FF82}" type="sibTrans" cxnId="{05EDB6E5-DBA1-4AEE-BFC8-325248B8287B}">
      <dgm:prSet/>
      <dgm:spPr/>
      <dgm:t>
        <a:bodyPr/>
        <a:lstStyle/>
        <a:p>
          <a:endParaRPr lang="en-GB"/>
        </a:p>
      </dgm:t>
    </dgm:pt>
    <dgm:pt modelId="{A3E2B16A-6723-443A-9D5A-89EF1490F193}">
      <dgm:prSet phldrT="[Text]" custT="1"/>
      <dgm:spPr/>
      <dgm:t>
        <a:bodyPr/>
        <a:lstStyle/>
        <a:p>
          <a:r>
            <a:rPr lang="en-GB" sz="900" dirty="0"/>
            <a:t>Developing cycle hire (e.g. retail and Inter-changes)</a:t>
          </a:r>
        </a:p>
      </dgm:t>
    </dgm:pt>
    <dgm:pt modelId="{DF04087D-6BA5-47F7-974D-781E393AB5FD}" type="parTrans" cxnId="{6AB4A412-FDFA-45DD-B187-A5697B25B39A}">
      <dgm:prSet/>
      <dgm:spPr/>
      <dgm:t>
        <a:bodyPr/>
        <a:lstStyle/>
        <a:p>
          <a:endParaRPr lang="en-GB"/>
        </a:p>
      </dgm:t>
    </dgm:pt>
    <dgm:pt modelId="{FC092B2E-87A7-4CD2-97F7-73B9ACE096DC}" type="sibTrans" cxnId="{6AB4A412-FDFA-45DD-B187-A5697B25B39A}">
      <dgm:prSet/>
      <dgm:spPr/>
      <dgm:t>
        <a:bodyPr/>
        <a:lstStyle/>
        <a:p>
          <a:endParaRPr lang="en-GB"/>
        </a:p>
      </dgm:t>
    </dgm:pt>
    <dgm:pt modelId="{BDFC8626-DCC9-45D8-8211-2AEB65F26DD9}">
      <dgm:prSet phldrT="[Text]" custT="1"/>
      <dgm:spPr/>
      <dgm:t>
        <a:bodyPr/>
        <a:lstStyle/>
        <a:p>
          <a:pPr>
            <a:buFont typeface="Arial" panose="020B0604020202020204" pitchFamily="34" charset="0"/>
            <a:buChar char="•"/>
          </a:pPr>
          <a:r>
            <a:rPr lang="en-GB" sz="900" dirty="0"/>
            <a:t>Identification of demographic and district routing</a:t>
          </a:r>
        </a:p>
      </dgm:t>
    </dgm:pt>
    <dgm:pt modelId="{2E69C219-3136-4416-8B5F-6D2504159747}" type="parTrans" cxnId="{2C966700-F765-4A23-AAFB-A68AE4A14678}">
      <dgm:prSet/>
      <dgm:spPr/>
      <dgm:t>
        <a:bodyPr/>
        <a:lstStyle/>
        <a:p>
          <a:endParaRPr lang="en-GB"/>
        </a:p>
      </dgm:t>
    </dgm:pt>
    <dgm:pt modelId="{6AD62635-F196-430B-87FB-7A4342BE00C4}" type="sibTrans" cxnId="{2C966700-F765-4A23-AAFB-A68AE4A14678}">
      <dgm:prSet/>
      <dgm:spPr/>
      <dgm:t>
        <a:bodyPr/>
        <a:lstStyle/>
        <a:p>
          <a:endParaRPr lang="en-GB"/>
        </a:p>
      </dgm:t>
    </dgm:pt>
    <dgm:pt modelId="{ED72C7EE-9340-4C0E-8F54-405C779ABD2A}">
      <dgm:prSet phldrT="[Text]" custT="1"/>
      <dgm:spPr/>
      <dgm:t>
        <a:bodyPr/>
        <a:lstStyle/>
        <a:p>
          <a:r>
            <a:rPr lang="en-GB" sz="900" dirty="0"/>
            <a:t>Funding</a:t>
          </a:r>
        </a:p>
      </dgm:t>
    </dgm:pt>
    <dgm:pt modelId="{D6E253C3-F484-4907-9359-7763175D619E}" type="parTrans" cxnId="{1A1CCBF0-4547-4DCB-841A-8EA03EBD4546}">
      <dgm:prSet/>
      <dgm:spPr/>
      <dgm:t>
        <a:bodyPr/>
        <a:lstStyle/>
        <a:p>
          <a:endParaRPr lang="en-GB"/>
        </a:p>
      </dgm:t>
    </dgm:pt>
    <dgm:pt modelId="{20B83919-CB64-49A6-BE7B-CD55C4AF9763}" type="sibTrans" cxnId="{1A1CCBF0-4547-4DCB-841A-8EA03EBD4546}">
      <dgm:prSet/>
      <dgm:spPr/>
      <dgm:t>
        <a:bodyPr/>
        <a:lstStyle/>
        <a:p>
          <a:endParaRPr lang="en-GB"/>
        </a:p>
      </dgm:t>
    </dgm:pt>
    <dgm:pt modelId="{F76405CE-2F7F-4E3A-B49B-D4E8FE4B4A9B}">
      <dgm:prSet phldrT="[Text]" custT="1"/>
      <dgm:spPr/>
      <dgm:t>
        <a:bodyPr/>
        <a:lstStyle/>
        <a:p>
          <a:r>
            <a:rPr lang="en-GB" sz="900" dirty="0"/>
            <a:t>Population attitudes to cycling</a:t>
          </a:r>
        </a:p>
      </dgm:t>
    </dgm:pt>
    <dgm:pt modelId="{556E1A70-3233-49D3-B2FE-D41BFA15B609}" type="parTrans" cxnId="{8E2CED10-066E-423B-8C94-66C2A862281B}">
      <dgm:prSet/>
      <dgm:spPr/>
      <dgm:t>
        <a:bodyPr/>
        <a:lstStyle/>
        <a:p>
          <a:endParaRPr lang="en-GB"/>
        </a:p>
      </dgm:t>
    </dgm:pt>
    <dgm:pt modelId="{8F3A99A3-BF96-437A-8564-E3DEAA52AE9B}" type="sibTrans" cxnId="{8E2CED10-066E-423B-8C94-66C2A862281B}">
      <dgm:prSet/>
      <dgm:spPr/>
      <dgm:t>
        <a:bodyPr/>
        <a:lstStyle/>
        <a:p>
          <a:endParaRPr lang="en-GB"/>
        </a:p>
      </dgm:t>
    </dgm:pt>
    <dgm:pt modelId="{D0D39516-BE38-4876-ABE2-2F7D6BE67869}">
      <dgm:prSet phldrT="[Text]" custT="1"/>
      <dgm:spPr/>
      <dgm:t>
        <a:bodyPr/>
        <a:lstStyle/>
        <a:p>
          <a:pPr>
            <a:buFont typeface="Arial" panose="020B0604020202020204" pitchFamily="34" charset="0"/>
            <a:buChar char="•"/>
          </a:pPr>
          <a:endParaRPr lang="en-GB" sz="900" dirty="0"/>
        </a:p>
      </dgm:t>
    </dgm:pt>
    <dgm:pt modelId="{8F379B09-9211-4EB3-9974-6A065E3255CB}" type="parTrans" cxnId="{5B203176-6A6F-42FC-90B9-C6D90B32343D}">
      <dgm:prSet/>
      <dgm:spPr/>
      <dgm:t>
        <a:bodyPr/>
        <a:lstStyle/>
        <a:p>
          <a:endParaRPr lang="en-GB"/>
        </a:p>
      </dgm:t>
    </dgm:pt>
    <dgm:pt modelId="{99A0D6CF-C3BB-4359-8EE9-B6FF97CF3DDA}" type="sibTrans" cxnId="{5B203176-6A6F-42FC-90B9-C6D90B32343D}">
      <dgm:prSet/>
      <dgm:spPr/>
      <dgm:t>
        <a:bodyPr/>
        <a:lstStyle/>
        <a:p>
          <a:endParaRPr lang="en-GB"/>
        </a:p>
      </dgm:t>
    </dgm:pt>
    <dgm:pt modelId="{D44BF370-8061-44B1-A03D-4B1E28DD3F17}">
      <dgm:prSet phldrT="[Text]" custT="1"/>
      <dgm:spPr/>
      <dgm:t>
        <a:bodyPr/>
        <a:lstStyle/>
        <a:p>
          <a:pPr>
            <a:buFont typeface="Arial" panose="020B0604020202020204" pitchFamily="34" charset="0"/>
            <a:buChar char="•"/>
          </a:pPr>
          <a:r>
            <a:rPr lang="en-GB" sz="900" dirty="0"/>
            <a:t>End of destination parking/ facilities</a:t>
          </a:r>
        </a:p>
      </dgm:t>
    </dgm:pt>
    <dgm:pt modelId="{A0423A5C-9C82-47DB-9A77-B9EA6E0A07D3}" type="parTrans" cxnId="{2817AD99-6839-4B9B-9A7B-9F6D9F81DBF1}">
      <dgm:prSet/>
      <dgm:spPr/>
      <dgm:t>
        <a:bodyPr/>
        <a:lstStyle/>
        <a:p>
          <a:endParaRPr lang="en-GB"/>
        </a:p>
      </dgm:t>
    </dgm:pt>
    <dgm:pt modelId="{4DC1C8A4-2549-4E6F-94D0-56229FCD96CB}" type="sibTrans" cxnId="{2817AD99-6839-4B9B-9A7B-9F6D9F81DBF1}">
      <dgm:prSet/>
      <dgm:spPr/>
      <dgm:t>
        <a:bodyPr/>
        <a:lstStyle/>
        <a:p>
          <a:endParaRPr lang="en-GB"/>
        </a:p>
      </dgm:t>
    </dgm:pt>
    <dgm:pt modelId="{54DD2CDE-F893-4859-9BC6-D383C3FF8AA2}">
      <dgm:prSet phldrT="[Text]" custT="1"/>
      <dgm:spPr/>
      <dgm:t>
        <a:bodyPr/>
        <a:lstStyle/>
        <a:p>
          <a:endParaRPr lang="en-GB" sz="900" dirty="0"/>
        </a:p>
      </dgm:t>
    </dgm:pt>
    <dgm:pt modelId="{5F8C4518-3EF9-4161-874D-668C11FAF73F}" type="parTrans" cxnId="{0D95DC8F-17A4-46EF-9033-CF240F88FE48}">
      <dgm:prSet/>
      <dgm:spPr/>
      <dgm:t>
        <a:bodyPr/>
        <a:lstStyle/>
        <a:p>
          <a:endParaRPr lang="en-GB"/>
        </a:p>
      </dgm:t>
    </dgm:pt>
    <dgm:pt modelId="{4B18A105-A380-443A-B8EE-3ECF4C8808C0}" type="sibTrans" cxnId="{0D95DC8F-17A4-46EF-9033-CF240F88FE48}">
      <dgm:prSet/>
      <dgm:spPr/>
      <dgm:t>
        <a:bodyPr/>
        <a:lstStyle/>
        <a:p>
          <a:endParaRPr lang="en-GB"/>
        </a:p>
      </dgm:t>
    </dgm:pt>
    <dgm:pt modelId="{D438F4E0-B581-43F0-9966-CE5EDD212FC0}">
      <dgm:prSet phldrT="[Text]" custT="1"/>
      <dgm:spPr/>
      <dgm:t>
        <a:bodyPr/>
        <a:lstStyle/>
        <a:p>
          <a:pPr>
            <a:buFont typeface="Arial" panose="020B0604020202020204" pitchFamily="34" charset="0"/>
            <a:buChar char="•"/>
          </a:pPr>
          <a:r>
            <a:rPr lang="en-GB" sz="900" dirty="0"/>
            <a:t>Integration with other modes </a:t>
          </a:r>
        </a:p>
      </dgm:t>
    </dgm:pt>
    <dgm:pt modelId="{44C7E083-78FD-4BF6-BA2F-D5EFCA6709D9}" type="parTrans" cxnId="{2FA36715-675C-4A84-83BB-15E530F94EC8}">
      <dgm:prSet/>
      <dgm:spPr/>
      <dgm:t>
        <a:bodyPr/>
        <a:lstStyle/>
        <a:p>
          <a:endParaRPr lang="en-GB"/>
        </a:p>
      </dgm:t>
    </dgm:pt>
    <dgm:pt modelId="{E4709664-4F3F-4E10-BFDA-A96B200731CD}" type="sibTrans" cxnId="{2FA36715-675C-4A84-83BB-15E530F94EC8}">
      <dgm:prSet/>
      <dgm:spPr/>
      <dgm:t>
        <a:bodyPr/>
        <a:lstStyle/>
        <a:p>
          <a:endParaRPr lang="en-GB"/>
        </a:p>
      </dgm:t>
    </dgm:pt>
    <dgm:pt modelId="{E098BFC5-7C3F-4AA2-BF7B-3004C7C0E13A}" type="pres">
      <dgm:prSet presAssocID="{B6CA9CDE-9AC9-49E4-9BDC-FD7C28089715}" presName="cycleMatrixDiagram" presStyleCnt="0">
        <dgm:presLayoutVars>
          <dgm:chMax val="1"/>
          <dgm:dir/>
          <dgm:animLvl val="lvl"/>
          <dgm:resizeHandles val="exact"/>
        </dgm:presLayoutVars>
      </dgm:prSet>
      <dgm:spPr/>
    </dgm:pt>
    <dgm:pt modelId="{96A1A5F8-5292-4F8D-8323-2DAD14C3B8D8}" type="pres">
      <dgm:prSet presAssocID="{B6CA9CDE-9AC9-49E4-9BDC-FD7C28089715}" presName="children" presStyleCnt="0"/>
      <dgm:spPr/>
    </dgm:pt>
    <dgm:pt modelId="{F57056BB-2FAB-464A-B2F3-E7E9AB1243E5}" type="pres">
      <dgm:prSet presAssocID="{B6CA9CDE-9AC9-49E4-9BDC-FD7C28089715}" presName="child1group" presStyleCnt="0"/>
      <dgm:spPr/>
    </dgm:pt>
    <dgm:pt modelId="{28A998C5-DFDA-48BD-AFE0-B81BAFF61EA9}" type="pres">
      <dgm:prSet presAssocID="{B6CA9CDE-9AC9-49E4-9BDC-FD7C28089715}" presName="child1" presStyleLbl="bgAcc1" presStyleIdx="0" presStyleCnt="4" custScaleX="224910" custLinFactNeighborX="-29343"/>
      <dgm:spPr/>
    </dgm:pt>
    <dgm:pt modelId="{144B1B0D-047E-4DCC-A496-502FBEBB5AE5}" type="pres">
      <dgm:prSet presAssocID="{B6CA9CDE-9AC9-49E4-9BDC-FD7C28089715}" presName="child1Text" presStyleLbl="bgAcc1" presStyleIdx="0" presStyleCnt="4">
        <dgm:presLayoutVars>
          <dgm:bulletEnabled val="1"/>
        </dgm:presLayoutVars>
      </dgm:prSet>
      <dgm:spPr/>
    </dgm:pt>
    <dgm:pt modelId="{9DC4C973-23A1-4E75-BD8A-7386B9C53001}" type="pres">
      <dgm:prSet presAssocID="{B6CA9CDE-9AC9-49E4-9BDC-FD7C28089715}" presName="child2group" presStyleCnt="0"/>
      <dgm:spPr/>
    </dgm:pt>
    <dgm:pt modelId="{6806A48E-CAD4-4F2B-A472-247EFB7A299B}" type="pres">
      <dgm:prSet presAssocID="{B6CA9CDE-9AC9-49E4-9BDC-FD7C28089715}" presName="child2" presStyleLbl="bgAcc1" presStyleIdx="1" presStyleCnt="4" custScaleX="230397" custLinFactNeighborX="31672" custLinFactNeighborY="7"/>
      <dgm:spPr/>
    </dgm:pt>
    <dgm:pt modelId="{ECA0C3A6-B156-4945-AE16-5EC690624DFE}" type="pres">
      <dgm:prSet presAssocID="{B6CA9CDE-9AC9-49E4-9BDC-FD7C28089715}" presName="child2Text" presStyleLbl="bgAcc1" presStyleIdx="1" presStyleCnt="4">
        <dgm:presLayoutVars>
          <dgm:bulletEnabled val="1"/>
        </dgm:presLayoutVars>
      </dgm:prSet>
      <dgm:spPr/>
    </dgm:pt>
    <dgm:pt modelId="{A93AC485-EE45-4F97-B647-949EA868AD8E}" type="pres">
      <dgm:prSet presAssocID="{B6CA9CDE-9AC9-49E4-9BDC-FD7C28089715}" presName="child3group" presStyleCnt="0"/>
      <dgm:spPr/>
    </dgm:pt>
    <dgm:pt modelId="{73413AC5-D91F-4467-9441-650970FE28C9}" type="pres">
      <dgm:prSet presAssocID="{B6CA9CDE-9AC9-49E4-9BDC-FD7C28089715}" presName="child3" presStyleLbl="bgAcc1" presStyleIdx="2" presStyleCnt="4" custScaleX="248269" custLinFactNeighborX="31672" custLinFactNeighborY="-361"/>
      <dgm:spPr/>
    </dgm:pt>
    <dgm:pt modelId="{2339B796-4FB1-4C01-8010-E5CE05DE9146}" type="pres">
      <dgm:prSet presAssocID="{B6CA9CDE-9AC9-49E4-9BDC-FD7C28089715}" presName="child3Text" presStyleLbl="bgAcc1" presStyleIdx="2" presStyleCnt="4">
        <dgm:presLayoutVars>
          <dgm:bulletEnabled val="1"/>
        </dgm:presLayoutVars>
      </dgm:prSet>
      <dgm:spPr/>
    </dgm:pt>
    <dgm:pt modelId="{D3D96B1B-48D2-4414-B4FC-D8C7CB049A2E}" type="pres">
      <dgm:prSet presAssocID="{B6CA9CDE-9AC9-49E4-9BDC-FD7C28089715}" presName="child4group" presStyleCnt="0"/>
      <dgm:spPr/>
    </dgm:pt>
    <dgm:pt modelId="{E5C58D66-4F3A-4091-B424-5B50BF427D02}" type="pres">
      <dgm:prSet presAssocID="{B6CA9CDE-9AC9-49E4-9BDC-FD7C28089715}" presName="child4" presStyleLbl="bgAcc1" presStyleIdx="3" presStyleCnt="4" custScaleX="217092" custLinFactNeighborX="-31095" custLinFactNeighborY="-361"/>
      <dgm:spPr/>
    </dgm:pt>
    <dgm:pt modelId="{F18AA222-73A1-4123-9242-C639EB27B98B}" type="pres">
      <dgm:prSet presAssocID="{B6CA9CDE-9AC9-49E4-9BDC-FD7C28089715}" presName="child4Text" presStyleLbl="bgAcc1" presStyleIdx="3" presStyleCnt="4">
        <dgm:presLayoutVars>
          <dgm:bulletEnabled val="1"/>
        </dgm:presLayoutVars>
      </dgm:prSet>
      <dgm:spPr/>
    </dgm:pt>
    <dgm:pt modelId="{6E36FE12-9550-41B2-BC34-397005C759C8}" type="pres">
      <dgm:prSet presAssocID="{B6CA9CDE-9AC9-49E4-9BDC-FD7C28089715}" presName="childPlaceholder" presStyleCnt="0"/>
      <dgm:spPr/>
    </dgm:pt>
    <dgm:pt modelId="{F67640FC-09EC-40FE-B5B2-A59B9D8498A5}" type="pres">
      <dgm:prSet presAssocID="{B6CA9CDE-9AC9-49E4-9BDC-FD7C28089715}" presName="circle" presStyleCnt="0"/>
      <dgm:spPr/>
    </dgm:pt>
    <dgm:pt modelId="{B669CA26-A224-4078-812E-4FB424B1CF73}" type="pres">
      <dgm:prSet presAssocID="{B6CA9CDE-9AC9-49E4-9BDC-FD7C28089715}" presName="quadrant1" presStyleLbl="node1" presStyleIdx="0" presStyleCnt="4">
        <dgm:presLayoutVars>
          <dgm:chMax val="1"/>
          <dgm:bulletEnabled val="1"/>
        </dgm:presLayoutVars>
      </dgm:prSet>
      <dgm:spPr/>
    </dgm:pt>
    <dgm:pt modelId="{3A69FC44-C91A-48CC-9DE2-1A8A22C47666}" type="pres">
      <dgm:prSet presAssocID="{B6CA9CDE-9AC9-49E4-9BDC-FD7C28089715}" presName="quadrant2" presStyleLbl="node1" presStyleIdx="1" presStyleCnt="4">
        <dgm:presLayoutVars>
          <dgm:chMax val="1"/>
          <dgm:bulletEnabled val="1"/>
        </dgm:presLayoutVars>
      </dgm:prSet>
      <dgm:spPr/>
    </dgm:pt>
    <dgm:pt modelId="{F39B384C-8CC8-4EC2-9CAD-AB37A2A814F2}" type="pres">
      <dgm:prSet presAssocID="{B6CA9CDE-9AC9-49E4-9BDC-FD7C28089715}" presName="quadrant3" presStyleLbl="node1" presStyleIdx="2" presStyleCnt="4">
        <dgm:presLayoutVars>
          <dgm:chMax val="1"/>
          <dgm:bulletEnabled val="1"/>
        </dgm:presLayoutVars>
      </dgm:prSet>
      <dgm:spPr/>
    </dgm:pt>
    <dgm:pt modelId="{1336A81E-5466-492F-A902-CD237DCC923A}" type="pres">
      <dgm:prSet presAssocID="{B6CA9CDE-9AC9-49E4-9BDC-FD7C28089715}" presName="quadrant4" presStyleLbl="node1" presStyleIdx="3" presStyleCnt="4">
        <dgm:presLayoutVars>
          <dgm:chMax val="1"/>
          <dgm:bulletEnabled val="1"/>
        </dgm:presLayoutVars>
      </dgm:prSet>
      <dgm:spPr/>
    </dgm:pt>
    <dgm:pt modelId="{DF9F5F0F-C8CB-4A26-A741-61963A9479F7}" type="pres">
      <dgm:prSet presAssocID="{B6CA9CDE-9AC9-49E4-9BDC-FD7C28089715}" presName="quadrantPlaceholder" presStyleCnt="0"/>
      <dgm:spPr/>
    </dgm:pt>
    <dgm:pt modelId="{D917ECB7-5C99-4192-B665-C3DD01E7B78F}" type="pres">
      <dgm:prSet presAssocID="{B6CA9CDE-9AC9-49E4-9BDC-FD7C28089715}" presName="center1" presStyleLbl="fgShp" presStyleIdx="0" presStyleCnt="2"/>
      <dgm:spPr/>
    </dgm:pt>
    <dgm:pt modelId="{0B146FA4-3C90-42D9-A10A-8032FAF1F522}" type="pres">
      <dgm:prSet presAssocID="{B6CA9CDE-9AC9-49E4-9BDC-FD7C28089715}" presName="center2" presStyleLbl="fgShp" presStyleIdx="1" presStyleCnt="2"/>
      <dgm:spPr/>
    </dgm:pt>
  </dgm:ptLst>
  <dgm:cxnLst>
    <dgm:cxn modelId="{2C966700-F765-4A23-AAFB-A68AE4A14678}" srcId="{98A29B47-227F-4508-9EB0-15FCAAC7F2E1}" destId="{BDFC8626-DCC9-45D8-8211-2AEB65F26DD9}" srcOrd="3" destOrd="0" parTransId="{2E69C219-3136-4416-8B5F-6D2504159747}" sibTransId="{6AD62635-F196-430B-87FB-7A4342BE00C4}"/>
    <dgm:cxn modelId="{C7D00204-D7DB-4571-8E58-9486824EC498}" type="presOf" srcId="{16CCAB72-F59D-43FF-82E5-E98C84F2811C}" destId="{2339B796-4FB1-4C01-8010-E5CE05DE9146}" srcOrd="1" destOrd="0" presId="urn:microsoft.com/office/officeart/2005/8/layout/cycle4"/>
    <dgm:cxn modelId="{917C7105-1C9F-41DF-AAB5-26FD37D09A9B}" type="presOf" srcId="{CAC7659D-148E-44D0-A612-49CE3B86B225}" destId="{144B1B0D-047E-4DCC-A496-502FBEBB5AE5}" srcOrd="1" destOrd="4" presId="urn:microsoft.com/office/officeart/2005/8/layout/cycle4"/>
    <dgm:cxn modelId="{A64FB107-D7A6-40DF-BFED-E2ACD625A760}" type="presOf" srcId="{5E09657D-CF23-4CBF-ADF4-44B83311A15A}" destId="{F18AA222-73A1-4123-9242-C639EB27B98B}" srcOrd="1" destOrd="1" presId="urn:microsoft.com/office/officeart/2005/8/layout/cycle4"/>
    <dgm:cxn modelId="{0E05F508-7814-4BEE-8AF6-BE3A0944A80B}" type="presOf" srcId="{85ED922B-C2CA-453A-A66E-B93E385ADFB9}" destId="{2339B796-4FB1-4C01-8010-E5CE05DE9146}" srcOrd="1" destOrd="1" presId="urn:microsoft.com/office/officeart/2005/8/layout/cycle4"/>
    <dgm:cxn modelId="{09162B0C-85FB-4F26-B6F4-48B145CFF453}" type="presOf" srcId="{A947EBC4-4F70-43F3-89EE-7DB79E8015A9}" destId="{B669CA26-A224-4078-812E-4FB424B1CF73}" srcOrd="0" destOrd="0" presId="urn:microsoft.com/office/officeart/2005/8/layout/cycle4"/>
    <dgm:cxn modelId="{8E2CED10-066E-423B-8C94-66C2A862281B}" srcId="{A947EBC4-4F70-43F3-89EE-7DB79E8015A9}" destId="{F76405CE-2F7F-4E3A-B49B-D4E8FE4B4A9B}" srcOrd="2" destOrd="0" parTransId="{556E1A70-3233-49D3-B2FE-D41BFA15B609}" sibTransId="{8F3A99A3-BF96-437A-8564-E3DEAA52AE9B}"/>
    <dgm:cxn modelId="{B07B7E11-33FC-425A-9066-58DA6488356C}" type="presOf" srcId="{A3E2B16A-6723-443A-9D5A-89EF1490F193}" destId="{6806A48E-CAD4-4F2B-A472-247EFB7A299B}" srcOrd="0" destOrd="3" presId="urn:microsoft.com/office/officeart/2005/8/layout/cycle4"/>
    <dgm:cxn modelId="{6AB4A412-FDFA-45DD-B187-A5697B25B39A}" srcId="{6B21DA0D-40A9-4F9E-B77A-8B92696657FF}" destId="{A3E2B16A-6723-443A-9D5A-89EF1490F193}" srcOrd="3" destOrd="0" parTransId="{DF04087D-6BA5-47F7-974D-781E393AB5FD}" sibTransId="{FC092B2E-87A7-4CD2-97F7-73B9ACE096DC}"/>
    <dgm:cxn modelId="{10B6C112-49AA-4310-9C39-D15B7DC4AB86}" srcId="{98A29B47-227F-4508-9EB0-15FCAAC7F2E1}" destId="{16CCAB72-F59D-43FF-82E5-E98C84F2811C}" srcOrd="0" destOrd="0" parTransId="{FB197D41-078A-47E6-9F7A-98F177D4820F}" sibTransId="{CA708ED1-9AA6-44DF-956B-1E72436E3B68}"/>
    <dgm:cxn modelId="{1F3EF513-6474-4CB9-9492-B05E495C4E69}" type="presOf" srcId="{A3E2B16A-6723-443A-9D5A-89EF1490F193}" destId="{ECA0C3A6-B156-4945-AE16-5EC690624DFE}" srcOrd="1" destOrd="3" presId="urn:microsoft.com/office/officeart/2005/8/layout/cycle4"/>
    <dgm:cxn modelId="{2FA36715-675C-4A84-83BB-15E530F94EC8}" srcId="{98A29B47-227F-4508-9EB0-15FCAAC7F2E1}" destId="{D438F4E0-B581-43F0-9966-CE5EDD212FC0}" srcOrd="2" destOrd="0" parTransId="{44C7E083-78FD-4BF6-BA2F-D5EFCA6709D9}" sibTransId="{E4709664-4F3F-4E10-BFDA-A96B200731CD}"/>
    <dgm:cxn modelId="{D973D615-1803-40A5-AC3D-F7D793C712D5}" type="presOf" srcId="{ED72C7EE-9340-4C0E-8F54-405C779ABD2A}" destId="{28A998C5-DFDA-48BD-AFE0-B81BAFF61EA9}" srcOrd="0" destOrd="1" presId="urn:microsoft.com/office/officeart/2005/8/layout/cycle4"/>
    <dgm:cxn modelId="{9944D517-AC63-408C-A045-17B3CD37F1D7}" srcId="{6B21DA0D-40A9-4F9E-B77A-8B92696657FF}" destId="{641F8D15-C8F5-4A49-BABB-EB8361A28A15}" srcOrd="1" destOrd="0" parTransId="{2DB03A7E-61F8-458B-9BF0-9B99952B9154}" sibTransId="{39DFF7BE-02F9-449B-8F36-7D091D277359}"/>
    <dgm:cxn modelId="{50AEC718-F6A8-44A0-95A3-F83B27830AD3}" srcId="{B6CA9CDE-9AC9-49E4-9BDC-FD7C28089715}" destId="{6B21DA0D-40A9-4F9E-B77A-8B92696657FF}" srcOrd="1" destOrd="0" parTransId="{6BF98860-D688-4C1A-9FA9-8C40AD2276ED}" sibTransId="{96522301-5E41-4814-9DC8-1B102538262D}"/>
    <dgm:cxn modelId="{B72CC41B-32E6-43E4-8472-5AD3BDA2A30D}" type="presOf" srcId="{92B66E37-9EFD-40DF-B4E2-C8833B75089F}" destId="{6806A48E-CAD4-4F2B-A472-247EFB7A299B}" srcOrd="0" destOrd="2" presId="urn:microsoft.com/office/officeart/2005/8/layout/cycle4"/>
    <dgm:cxn modelId="{9CE4911E-DC35-4E6A-8FA0-CDA232A93BDA}" srcId="{B6CA9CDE-9AC9-49E4-9BDC-FD7C28089715}" destId="{98A29B47-227F-4508-9EB0-15FCAAC7F2E1}" srcOrd="2" destOrd="0" parTransId="{06C947E8-0259-4893-83E3-686DD8388A5B}" sibTransId="{353CB2AE-C295-4C1B-A9A2-AF768A2901F3}"/>
    <dgm:cxn modelId="{FB0E6A1F-EE8B-488D-867F-933A548FD2AE}" type="presOf" srcId="{D0D39516-BE38-4876-ABE2-2F7D6BE67869}" destId="{2339B796-4FB1-4C01-8010-E5CE05DE9146}" srcOrd="1" destOrd="5" presId="urn:microsoft.com/office/officeart/2005/8/layout/cycle4"/>
    <dgm:cxn modelId="{8626D325-BF35-4495-A3D5-E1D33807ED47}" type="presOf" srcId="{32C4F6A4-A1F3-414E-BFC6-AE79D933DFFF}" destId="{1336A81E-5466-492F-A902-CD237DCC923A}" srcOrd="0" destOrd="0" presId="urn:microsoft.com/office/officeart/2005/8/layout/cycle4"/>
    <dgm:cxn modelId="{BE440A29-F1A9-40A8-A808-70D79DF61623}" type="presOf" srcId="{F62E992B-38FD-4DD0-AC8B-9066F276F67B}" destId="{F18AA222-73A1-4123-9242-C639EB27B98B}" srcOrd="1" destOrd="0" presId="urn:microsoft.com/office/officeart/2005/8/layout/cycle4"/>
    <dgm:cxn modelId="{0491EC2D-A365-4BAF-BB0A-FF000F0F90D8}" type="presOf" srcId="{E0C2DF05-A7EA-4ACA-BFD2-1BFA67F185EE}" destId="{28A998C5-DFDA-48BD-AFE0-B81BAFF61EA9}" srcOrd="0" destOrd="0" presId="urn:microsoft.com/office/officeart/2005/8/layout/cycle4"/>
    <dgm:cxn modelId="{D1AD8936-4D19-4C73-B6AD-D56F3AE3BC5F}" srcId="{A947EBC4-4F70-43F3-89EE-7DB79E8015A9}" destId="{E0C2DF05-A7EA-4ACA-BFD2-1BFA67F185EE}" srcOrd="0" destOrd="0" parTransId="{B993992C-80AD-4E74-BA10-9AABBECDE6DB}" sibTransId="{1330D199-7D8A-40FF-9E73-5ACD762FAF82}"/>
    <dgm:cxn modelId="{EE647A38-60E5-43FD-8A4B-F7CC59AB2470}" type="presOf" srcId="{F76405CE-2F7F-4E3A-B49B-D4E8FE4B4A9B}" destId="{144B1B0D-047E-4DCC-A496-502FBEBB5AE5}" srcOrd="1" destOrd="2" presId="urn:microsoft.com/office/officeart/2005/8/layout/cycle4"/>
    <dgm:cxn modelId="{60DFFA3A-73E3-4C71-A9F9-F2618F0A36A8}" type="presOf" srcId="{54DD2CDE-F893-4859-9BC6-D383C3FF8AA2}" destId="{144B1B0D-047E-4DCC-A496-502FBEBB5AE5}" srcOrd="1" destOrd="3" presId="urn:microsoft.com/office/officeart/2005/8/layout/cycle4"/>
    <dgm:cxn modelId="{EBE4E23D-22DC-4372-B8B7-01261F6D74F9}" type="presOf" srcId="{D438F4E0-B581-43F0-9966-CE5EDD212FC0}" destId="{73413AC5-D91F-4467-9441-650970FE28C9}" srcOrd="0" destOrd="2" presId="urn:microsoft.com/office/officeart/2005/8/layout/cycle4"/>
    <dgm:cxn modelId="{9D1E025D-905A-47AC-9E89-63E2774A94A8}" type="presOf" srcId="{16CCAB72-F59D-43FF-82E5-E98C84F2811C}" destId="{73413AC5-D91F-4467-9441-650970FE28C9}" srcOrd="0" destOrd="0" presId="urn:microsoft.com/office/officeart/2005/8/layout/cycle4"/>
    <dgm:cxn modelId="{B4191C67-5A53-4FDC-9A66-5AE961988E9E}" srcId="{B6CA9CDE-9AC9-49E4-9BDC-FD7C28089715}" destId="{A947EBC4-4F70-43F3-89EE-7DB79E8015A9}" srcOrd="0" destOrd="0" parTransId="{26FC4346-C2D4-4E09-A717-3021B26C05B9}" sibTransId="{417AA862-AC84-4C6D-BAEB-B213317D8CE6}"/>
    <dgm:cxn modelId="{BE568F68-A442-4BC8-A337-41DE543575CB}" srcId="{32C4F6A4-A1F3-414E-BFC6-AE79D933DFFF}" destId="{5E09657D-CF23-4CBF-ADF4-44B83311A15A}" srcOrd="1" destOrd="0" parTransId="{48A2BDEF-13A4-4B9C-9724-97B77966F0D8}" sibTransId="{C7E32408-3F3B-4E93-AEC2-69BA9C870F0F}"/>
    <dgm:cxn modelId="{F875C848-6111-4F59-90B6-23046CBC7430}" type="presOf" srcId="{36526D7D-A303-405F-BF46-4FB6EF63187D}" destId="{ECA0C3A6-B156-4945-AE16-5EC690624DFE}" srcOrd="1" destOrd="0" presId="urn:microsoft.com/office/officeart/2005/8/layout/cycle4"/>
    <dgm:cxn modelId="{F2D84949-CA0F-4EFB-AB70-002E9A893C4B}" type="presOf" srcId="{D44BF370-8061-44B1-A03D-4B1E28DD3F17}" destId="{2339B796-4FB1-4C01-8010-E5CE05DE9146}" srcOrd="1" destOrd="4" presId="urn:microsoft.com/office/officeart/2005/8/layout/cycle4"/>
    <dgm:cxn modelId="{0897AD6A-4022-4186-965E-14ED4F357648}" srcId="{B6CA9CDE-9AC9-49E4-9BDC-FD7C28089715}" destId="{32C4F6A4-A1F3-414E-BFC6-AE79D933DFFF}" srcOrd="3" destOrd="0" parTransId="{375D3185-0443-4135-B931-68A8F18E200C}" sibTransId="{59E3B6F2-0B7B-4000-8A25-9BAC1450A5AF}"/>
    <dgm:cxn modelId="{E279964B-98A6-4EA1-86C1-F7D02497E9EC}" srcId="{6B21DA0D-40A9-4F9E-B77A-8B92696657FF}" destId="{36526D7D-A303-405F-BF46-4FB6EF63187D}" srcOrd="0" destOrd="0" parTransId="{6BD4CE87-CFF2-4D98-A93C-3082E35930EF}" sibTransId="{704DA57C-08AC-4BD2-9D8E-184FDD7DA37D}"/>
    <dgm:cxn modelId="{5B203176-6A6F-42FC-90B9-C6D90B32343D}" srcId="{98A29B47-227F-4508-9EB0-15FCAAC7F2E1}" destId="{D0D39516-BE38-4876-ABE2-2F7D6BE67869}" srcOrd="5" destOrd="0" parTransId="{8F379B09-9211-4EB3-9974-6A065E3255CB}" sibTransId="{99A0D6CF-C3BB-4359-8EE9-B6FF97CF3DDA}"/>
    <dgm:cxn modelId="{A87F747F-5156-4302-83E0-8E4979A37634}" type="presOf" srcId="{98A29B47-227F-4508-9EB0-15FCAAC7F2E1}" destId="{F39B384C-8CC8-4EC2-9CAD-AB37A2A814F2}" srcOrd="0" destOrd="0" presId="urn:microsoft.com/office/officeart/2005/8/layout/cycle4"/>
    <dgm:cxn modelId="{ADD10C87-F2DB-4815-BBBD-555D7FC984CD}" type="presOf" srcId="{BDFC8626-DCC9-45D8-8211-2AEB65F26DD9}" destId="{73413AC5-D91F-4467-9441-650970FE28C9}" srcOrd="0" destOrd="3" presId="urn:microsoft.com/office/officeart/2005/8/layout/cycle4"/>
    <dgm:cxn modelId="{04215F8E-B67E-40A8-AE59-B5B5B6D388EA}" srcId="{6B21DA0D-40A9-4F9E-B77A-8B92696657FF}" destId="{92B66E37-9EFD-40DF-B4E2-C8833B75089F}" srcOrd="2" destOrd="0" parTransId="{C69F5D28-F1C4-4078-B0A3-CF51CF4D659F}" sibTransId="{DABBC56F-04B3-4A7A-B69B-5F8FFE5CD42E}"/>
    <dgm:cxn modelId="{0D95DC8F-17A4-46EF-9033-CF240F88FE48}" srcId="{A947EBC4-4F70-43F3-89EE-7DB79E8015A9}" destId="{54DD2CDE-F893-4859-9BC6-D383C3FF8AA2}" srcOrd="3" destOrd="0" parTransId="{5F8C4518-3EF9-4161-874D-668C11FAF73F}" sibTransId="{4B18A105-A380-443A-B8EE-3ECF4C8808C0}"/>
    <dgm:cxn modelId="{2817AD99-6839-4B9B-9A7B-9F6D9F81DBF1}" srcId="{98A29B47-227F-4508-9EB0-15FCAAC7F2E1}" destId="{D44BF370-8061-44B1-A03D-4B1E28DD3F17}" srcOrd="4" destOrd="0" parTransId="{A0423A5C-9C82-47DB-9A77-B9EA6E0A07D3}" sibTransId="{4DC1C8A4-2549-4E6F-94D0-56229FCD96CB}"/>
    <dgm:cxn modelId="{2568ECA0-9677-4FA3-9384-095D7FBE7E31}" type="presOf" srcId="{F76405CE-2F7F-4E3A-B49B-D4E8FE4B4A9B}" destId="{28A998C5-DFDA-48BD-AFE0-B81BAFF61EA9}" srcOrd="0" destOrd="2" presId="urn:microsoft.com/office/officeart/2005/8/layout/cycle4"/>
    <dgm:cxn modelId="{3B3643A7-A6AB-40BA-8E7F-AA913808A174}" type="presOf" srcId="{E0C2DF05-A7EA-4ACA-BFD2-1BFA67F185EE}" destId="{144B1B0D-047E-4DCC-A496-502FBEBB5AE5}" srcOrd="1" destOrd="0" presId="urn:microsoft.com/office/officeart/2005/8/layout/cycle4"/>
    <dgm:cxn modelId="{3EF32BA8-BE17-4C97-86F5-CAB976DB0235}" type="presOf" srcId="{92B66E37-9EFD-40DF-B4E2-C8833B75089F}" destId="{ECA0C3A6-B156-4945-AE16-5EC690624DFE}" srcOrd="1" destOrd="2" presId="urn:microsoft.com/office/officeart/2005/8/layout/cycle4"/>
    <dgm:cxn modelId="{09CA25AD-E5E8-4991-B04F-DB818F1A0EA5}" type="presOf" srcId="{36526D7D-A303-405F-BF46-4FB6EF63187D}" destId="{6806A48E-CAD4-4F2B-A472-247EFB7A299B}" srcOrd="0" destOrd="0" presId="urn:microsoft.com/office/officeart/2005/8/layout/cycle4"/>
    <dgm:cxn modelId="{D453CDAE-CEF7-456F-B89A-01626D685E67}" type="presOf" srcId="{ED72C7EE-9340-4C0E-8F54-405C779ABD2A}" destId="{144B1B0D-047E-4DCC-A496-502FBEBB5AE5}" srcOrd="1" destOrd="1" presId="urn:microsoft.com/office/officeart/2005/8/layout/cycle4"/>
    <dgm:cxn modelId="{3B82DFAF-DA47-482C-BF0E-3DDA87A1FBC0}" type="presOf" srcId="{CAC7659D-148E-44D0-A612-49CE3B86B225}" destId="{28A998C5-DFDA-48BD-AFE0-B81BAFF61EA9}" srcOrd="0" destOrd="4" presId="urn:microsoft.com/office/officeart/2005/8/layout/cycle4"/>
    <dgm:cxn modelId="{9B84C6B4-C48A-47BA-BA16-9DD7506A5EE3}" type="presOf" srcId="{6B21DA0D-40A9-4F9E-B77A-8B92696657FF}" destId="{3A69FC44-C91A-48CC-9DE2-1A8A22C47666}" srcOrd="0" destOrd="0" presId="urn:microsoft.com/office/officeart/2005/8/layout/cycle4"/>
    <dgm:cxn modelId="{BF2227B9-259A-4CFB-ADAA-8FCCDEC14E3A}" type="presOf" srcId="{85ED922B-C2CA-453A-A66E-B93E385ADFB9}" destId="{73413AC5-D91F-4467-9441-650970FE28C9}" srcOrd="0" destOrd="1" presId="urn:microsoft.com/office/officeart/2005/8/layout/cycle4"/>
    <dgm:cxn modelId="{14B8A0C2-C1A5-48A4-832C-797D6CBEB020}" type="presOf" srcId="{641F8D15-C8F5-4A49-BABB-EB8361A28A15}" destId="{ECA0C3A6-B156-4945-AE16-5EC690624DFE}" srcOrd="1" destOrd="1" presId="urn:microsoft.com/office/officeart/2005/8/layout/cycle4"/>
    <dgm:cxn modelId="{776D37C4-0EB3-43DF-9867-C3E37A8CA291}" srcId="{98A29B47-227F-4508-9EB0-15FCAAC7F2E1}" destId="{85ED922B-C2CA-453A-A66E-B93E385ADFB9}" srcOrd="1" destOrd="0" parTransId="{D6B93704-FD68-4BEB-883A-714E2C8629D3}" sibTransId="{7C6934AA-605B-437A-9046-04622EA733E0}"/>
    <dgm:cxn modelId="{42F9A3CA-7B36-4848-AA10-4E95D1E5D396}" type="presOf" srcId="{D0D39516-BE38-4876-ABE2-2F7D6BE67869}" destId="{73413AC5-D91F-4467-9441-650970FE28C9}" srcOrd="0" destOrd="5" presId="urn:microsoft.com/office/officeart/2005/8/layout/cycle4"/>
    <dgm:cxn modelId="{D6063CCB-DB56-481F-99CA-DB02A1B85427}" type="presOf" srcId="{54DD2CDE-F893-4859-9BC6-D383C3FF8AA2}" destId="{28A998C5-DFDA-48BD-AFE0-B81BAFF61EA9}" srcOrd="0" destOrd="3" presId="urn:microsoft.com/office/officeart/2005/8/layout/cycle4"/>
    <dgm:cxn modelId="{8BC039CD-BF18-4F94-91AF-9BBE6830B4B0}" type="presOf" srcId="{D438F4E0-B581-43F0-9966-CE5EDD212FC0}" destId="{2339B796-4FB1-4C01-8010-E5CE05DE9146}" srcOrd="1" destOrd="2" presId="urn:microsoft.com/office/officeart/2005/8/layout/cycle4"/>
    <dgm:cxn modelId="{9D75D7D9-DCBF-4FD8-B897-8A9CB7B3C4F4}" type="presOf" srcId="{641F8D15-C8F5-4A49-BABB-EB8361A28A15}" destId="{6806A48E-CAD4-4F2B-A472-247EFB7A299B}" srcOrd="0" destOrd="1" presId="urn:microsoft.com/office/officeart/2005/8/layout/cycle4"/>
    <dgm:cxn modelId="{943403DD-DD92-4DE0-860B-60D7103DCDDE}" type="presOf" srcId="{5E09657D-CF23-4CBF-ADF4-44B83311A15A}" destId="{E5C58D66-4F3A-4091-B424-5B50BF427D02}" srcOrd="0" destOrd="1" presId="urn:microsoft.com/office/officeart/2005/8/layout/cycle4"/>
    <dgm:cxn modelId="{05EDB6E5-DBA1-4AEE-BFC8-325248B8287B}" srcId="{A947EBC4-4F70-43F3-89EE-7DB79E8015A9}" destId="{CAC7659D-148E-44D0-A612-49CE3B86B225}" srcOrd="4" destOrd="0" parTransId="{760521EB-F3EC-4802-B960-6A34D4A7E762}" sibTransId="{1D6BD8A1-B452-473D-BC77-5FFA4616FF82}"/>
    <dgm:cxn modelId="{BDAAA1EE-AE66-4950-B3B3-F9D96BEBE47F}" type="presOf" srcId="{F62E992B-38FD-4DD0-AC8B-9066F276F67B}" destId="{E5C58D66-4F3A-4091-B424-5B50BF427D02}" srcOrd="0" destOrd="0" presId="urn:microsoft.com/office/officeart/2005/8/layout/cycle4"/>
    <dgm:cxn modelId="{AF4F3AF0-EEF5-4F73-A08B-ECF783F12BC8}" type="presOf" srcId="{B6CA9CDE-9AC9-49E4-9BDC-FD7C28089715}" destId="{E098BFC5-7C3F-4AA2-BF7B-3004C7C0E13A}" srcOrd="0" destOrd="0" presId="urn:microsoft.com/office/officeart/2005/8/layout/cycle4"/>
    <dgm:cxn modelId="{1A1CCBF0-4547-4DCB-841A-8EA03EBD4546}" srcId="{A947EBC4-4F70-43F3-89EE-7DB79E8015A9}" destId="{ED72C7EE-9340-4C0E-8F54-405C779ABD2A}" srcOrd="1" destOrd="0" parTransId="{D6E253C3-F484-4907-9359-7763175D619E}" sibTransId="{20B83919-CB64-49A6-BE7B-CD55C4AF9763}"/>
    <dgm:cxn modelId="{6B8B82F4-2487-42D4-BC0B-6F60FE4DDA07}" srcId="{32C4F6A4-A1F3-414E-BFC6-AE79D933DFFF}" destId="{F62E992B-38FD-4DD0-AC8B-9066F276F67B}" srcOrd="0" destOrd="0" parTransId="{723FADA8-D0BB-47F2-83E3-A15C674D6B75}" sibTransId="{D035B822-1FED-4937-B31A-073803DA3948}"/>
    <dgm:cxn modelId="{139B2CF6-6C6C-4D71-A9EF-F5A5DEFE04B6}" type="presOf" srcId="{BDFC8626-DCC9-45D8-8211-2AEB65F26DD9}" destId="{2339B796-4FB1-4C01-8010-E5CE05DE9146}" srcOrd="1" destOrd="3" presId="urn:microsoft.com/office/officeart/2005/8/layout/cycle4"/>
    <dgm:cxn modelId="{DED8E7F7-6291-4044-B302-FE0D236037F9}" type="presOf" srcId="{D44BF370-8061-44B1-A03D-4B1E28DD3F17}" destId="{73413AC5-D91F-4467-9441-650970FE28C9}" srcOrd="0" destOrd="4" presId="urn:microsoft.com/office/officeart/2005/8/layout/cycle4"/>
    <dgm:cxn modelId="{67C82213-BE68-4EBA-A828-C14615CB3802}" type="presParOf" srcId="{E098BFC5-7C3F-4AA2-BF7B-3004C7C0E13A}" destId="{96A1A5F8-5292-4F8D-8323-2DAD14C3B8D8}" srcOrd="0" destOrd="0" presId="urn:microsoft.com/office/officeart/2005/8/layout/cycle4"/>
    <dgm:cxn modelId="{8F024DD5-B930-4401-A778-63661FCAD5D8}" type="presParOf" srcId="{96A1A5F8-5292-4F8D-8323-2DAD14C3B8D8}" destId="{F57056BB-2FAB-464A-B2F3-E7E9AB1243E5}" srcOrd="0" destOrd="0" presId="urn:microsoft.com/office/officeart/2005/8/layout/cycle4"/>
    <dgm:cxn modelId="{9839E94D-928C-4D9B-88C4-666CBC38073F}" type="presParOf" srcId="{F57056BB-2FAB-464A-B2F3-E7E9AB1243E5}" destId="{28A998C5-DFDA-48BD-AFE0-B81BAFF61EA9}" srcOrd="0" destOrd="0" presId="urn:microsoft.com/office/officeart/2005/8/layout/cycle4"/>
    <dgm:cxn modelId="{60D62E72-A95D-44CA-B697-4B7E5F82853F}" type="presParOf" srcId="{F57056BB-2FAB-464A-B2F3-E7E9AB1243E5}" destId="{144B1B0D-047E-4DCC-A496-502FBEBB5AE5}" srcOrd="1" destOrd="0" presId="urn:microsoft.com/office/officeart/2005/8/layout/cycle4"/>
    <dgm:cxn modelId="{6EB5DCAB-308C-4300-BB90-5D8C57E28EEC}" type="presParOf" srcId="{96A1A5F8-5292-4F8D-8323-2DAD14C3B8D8}" destId="{9DC4C973-23A1-4E75-BD8A-7386B9C53001}" srcOrd="1" destOrd="0" presId="urn:microsoft.com/office/officeart/2005/8/layout/cycle4"/>
    <dgm:cxn modelId="{F306ADEE-8264-4181-BF8E-CB05F91F1945}" type="presParOf" srcId="{9DC4C973-23A1-4E75-BD8A-7386B9C53001}" destId="{6806A48E-CAD4-4F2B-A472-247EFB7A299B}" srcOrd="0" destOrd="0" presId="urn:microsoft.com/office/officeart/2005/8/layout/cycle4"/>
    <dgm:cxn modelId="{F116916C-47AE-4DF1-B716-68A87E7FFB9C}" type="presParOf" srcId="{9DC4C973-23A1-4E75-BD8A-7386B9C53001}" destId="{ECA0C3A6-B156-4945-AE16-5EC690624DFE}" srcOrd="1" destOrd="0" presId="urn:microsoft.com/office/officeart/2005/8/layout/cycle4"/>
    <dgm:cxn modelId="{BD55329F-12E2-408D-A480-A8F10C35BCF3}" type="presParOf" srcId="{96A1A5F8-5292-4F8D-8323-2DAD14C3B8D8}" destId="{A93AC485-EE45-4F97-B647-949EA868AD8E}" srcOrd="2" destOrd="0" presId="urn:microsoft.com/office/officeart/2005/8/layout/cycle4"/>
    <dgm:cxn modelId="{340A2FF5-9EF9-4D79-9E61-DBF7104661A2}" type="presParOf" srcId="{A93AC485-EE45-4F97-B647-949EA868AD8E}" destId="{73413AC5-D91F-4467-9441-650970FE28C9}" srcOrd="0" destOrd="0" presId="urn:microsoft.com/office/officeart/2005/8/layout/cycle4"/>
    <dgm:cxn modelId="{482624A3-BC51-48C7-8E41-B94AC82E0609}" type="presParOf" srcId="{A93AC485-EE45-4F97-B647-949EA868AD8E}" destId="{2339B796-4FB1-4C01-8010-E5CE05DE9146}" srcOrd="1" destOrd="0" presId="urn:microsoft.com/office/officeart/2005/8/layout/cycle4"/>
    <dgm:cxn modelId="{46DD2005-AF39-4BB8-B233-32C047676617}" type="presParOf" srcId="{96A1A5F8-5292-4F8D-8323-2DAD14C3B8D8}" destId="{D3D96B1B-48D2-4414-B4FC-D8C7CB049A2E}" srcOrd="3" destOrd="0" presId="urn:microsoft.com/office/officeart/2005/8/layout/cycle4"/>
    <dgm:cxn modelId="{7FC4471B-E8DF-4CC6-9686-5BD830C23846}" type="presParOf" srcId="{D3D96B1B-48D2-4414-B4FC-D8C7CB049A2E}" destId="{E5C58D66-4F3A-4091-B424-5B50BF427D02}" srcOrd="0" destOrd="0" presId="urn:microsoft.com/office/officeart/2005/8/layout/cycle4"/>
    <dgm:cxn modelId="{DAB5E942-5A57-4E15-80A2-AF75EF766496}" type="presParOf" srcId="{D3D96B1B-48D2-4414-B4FC-D8C7CB049A2E}" destId="{F18AA222-73A1-4123-9242-C639EB27B98B}" srcOrd="1" destOrd="0" presId="urn:microsoft.com/office/officeart/2005/8/layout/cycle4"/>
    <dgm:cxn modelId="{B797F245-F9DB-43F7-920E-31A11B5F58CA}" type="presParOf" srcId="{96A1A5F8-5292-4F8D-8323-2DAD14C3B8D8}" destId="{6E36FE12-9550-41B2-BC34-397005C759C8}" srcOrd="4" destOrd="0" presId="urn:microsoft.com/office/officeart/2005/8/layout/cycle4"/>
    <dgm:cxn modelId="{240D647E-2537-4342-BB58-746E4F80BCA9}" type="presParOf" srcId="{E098BFC5-7C3F-4AA2-BF7B-3004C7C0E13A}" destId="{F67640FC-09EC-40FE-B5B2-A59B9D8498A5}" srcOrd="1" destOrd="0" presId="urn:microsoft.com/office/officeart/2005/8/layout/cycle4"/>
    <dgm:cxn modelId="{D26E14D0-5A4D-41D6-8F01-D826285CE5B8}" type="presParOf" srcId="{F67640FC-09EC-40FE-B5B2-A59B9D8498A5}" destId="{B669CA26-A224-4078-812E-4FB424B1CF73}" srcOrd="0" destOrd="0" presId="urn:microsoft.com/office/officeart/2005/8/layout/cycle4"/>
    <dgm:cxn modelId="{7EFC2DD2-2F36-48BE-8544-40F045224AD3}" type="presParOf" srcId="{F67640FC-09EC-40FE-B5B2-A59B9D8498A5}" destId="{3A69FC44-C91A-48CC-9DE2-1A8A22C47666}" srcOrd="1" destOrd="0" presId="urn:microsoft.com/office/officeart/2005/8/layout/cycle4"/>
    <dgm:cxn modelId="{54070880-805A-4A51-8D16-217CFA768F31}" type="presParOf" srcId="{F67640FC-09EC-40FE-B5B2-A59B9D8498A5}" destId="{F39B384C-8CC8-4EC2-9CAD-AB37A2A814F2}" srcOrd="2" destOrd="0" presId="urn:microsoft.com/office/officeart/2005/8/layout/cycle4"/>
    <dgm:cxn modelId="{13603AD9-E4CC-4BF6-9ACD-C2B636845021}" type="presParOf" srcId="{F67640FC-09EC-40FE-B5B2-A59B9D8498A5}" destId="{1336A81E-5466-492F-A902-CD237DCC923A}" srcOrd="3" destOrd="0" presId="urn:microsoft.com/office/officeart/2005/8/layout/cycle4"/>
    <dgm:cxn modelId="{32500E4D-CD45-4E5B-9B8F-8E5C1AB57932}" type="presParOf" srcId="{F67640FC-09EC-40FE-B5B2-A59B9D8498A5}" destId="{DF9F5F0F-C8CB-4A26-A741-61963A9479F7}" srcOrd="4" destOrd="0" presId="urn:microsoft.com/office/officeart/2005/8/layout/cycle4"/>
    <dgm:cxn modelId="{86FC79C6-CE28-47B2-9F86-D42E7BEEF9D1}" type="presParOf" srcId="{E098BFC5-7C3F-4AA2-BF7B-3004C7C0E13A}" destId="{D917ECB7-5C99-4192-B665-C3DD01E7B78F}" srcOrd="2" destOrd="0" presId="urn:microsoft.com/office/officeart/2005/8/layout/cycle4"/>
    <dgm:cxn modelId="{B4F22215-A292-4AD6-8D86-9A3901B26C34}" type="presParOf" srcId="{E098BFC5-7C3F-4AA2-BF7B-3004C7C0E13A}" destId="{0B146FA4-3C90-42D9-A10A-8032FAF1F52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A1F84-235A-444F-9708-366FEB45A638}">
      <dsp:nvSpPr>
        <dsp:cNvPr id="0" name=""/>
        <dsp:cNvSpPr/>
      </dsp:nvSpPr>
      <dsp:spPr>
        <a:xfrm>
          <a:off x="2116" y="0"/>
          <a:ext cx="2076693" cy="34559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1990’s</a:t>
          </a:r>
        </a:p>
      </dsp:txBody>
      <dsp:txXfrm>
        <a:off x="2116" y="0"/>
        <a:ext cx="2076693" cy="1036796"/>
      </dsp:txXfrm>
    </dsp:sp>
    <dsp:sp modelId="{31963BFC-8A95-4AD1-A98E-A1B26BB504EE}">
      <dsp:nvSpPr>
        <dsp:cNvPr id="0" name=""/>
        <dsp:cNvSpPr/>
      </dsp:nvSpPr>
      <dsp:spPr>
        <a:xfrm>
          <a:off x="209785" y="1037808"/>
          <a:ext cx="1661354" cy="10420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Traffic Director for London &amp; 33 London boroughs</a:t>
          </a:r>
        </a:p>
      </dsp:txBody>
      <dsp:txXfrm>
        <a:off x="240305" y="1068328"/>
        <a:ext cx="1600314" cy="980987"/>
      </dsp:txXfrm>
    </dsp:sp>
    <dsp:sp modelId="{88CAE37C-C106-482B-B56D-87B2FF24B386}">
      <dsp:nvSpPr>
        <dsp:cNvPr id="0" name=""/>
        <dsp:cNvSpPr/>
      </dsp:nvSpPr>
      <dsp:spPr>
        <a:xfrm>
          <a:off x="209785" y="2240148"/>
          <a:ext cx="1661354" cy="10420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Expansion of London Cycle Network</a:t>
          </a:r>
        </a:p>
      </dsp:txBody>
      <dsp:txXfrm>
        <a:off x="240305" y="2270668"/>
        <a:ext cx="1600314" cy="980987"/>
      </dsp:txXfrm>
    </dsp:sp>
    <dsp:sp modelId="{8550B8EA-E6DB-4562-9C8E-72A6F993F41C}">
      <dsp:nvSpPr>
        <dsp:cNvPr id="0" name=""/>
        <dsp:cNvSpPr/>
      </dsp:nvSpPr>
      <dsp:spPr>
        <a:xfrm>
          <a:off x="2234561" y="0"/>
          <a:ext cx="2076693" cy="34559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2000 to 2008</a:t>
          </a:r>
        </a:p>
      </dsp:txBody>
      <dsp:txXfrm>
        <a:off x="2234561" y="0"/>
        <a:ext cx="2076693" cy="1036796"/>
      </dsp:txXfrm>
    </dsp:sp>
    <dsp:sp modelId="{02A9278A-1231-4349-BB85-86F66D3AEABF}">
      <dsp:nvSpPr>
        <dsp:cNvPr id="0" name=""/>
        <dsp:cNvSpPr/>
      </dsp:nvSpPr>
      <dsp:spPr>
        <a:xfrm>
          <a:off x="4467006" y="0"/>
          <a:ext cx="2076693" cy="34559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2008 to 2016</a:t>
          </a:r>
        </a:p>
      </dsp:txBody>
      <dsp:txXfrm>
        <a:off x="4467006" y="0"/>
        <a:ext cx="2076693" cy="1036796"/>
      </dsp:txXfrm>
    </dsp:sp>
    <dsp:sp modelId="{EE0B4612-37D9-4A37-A3F9-AAAB527F2AFD}">
      <dsp:nvSpPr>
        <dsp:cNvPr id="0" name=""/>
        <dsp:cNvSpPr/>
      </dsp:nvSpPr>
      <dsp:spPr>
        <a:xfrm>
          <a:off x="4674675" y="1037808"/>
          <a:ext cx="1661354" cy="10420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Mayor ‘Boris Johnson’</a:t>
          </a:r>
        </a:p>
      </dsp:txBody>
      <dsp:txXfrm>
        <a:off x="4705195" y="1068328"/>
        <a:ext cx="1600314" cy="980987"/>
      </dsp:txXfrm>
    </dsp:sp>
    <dsp:sp modelId="{7785167A-1258-4524-B5E6-63389F16D2E8}">
      <dsp:nvSpPr>
        <dsp:cNvPr id="0" name=""/>
        <dsp:cNvSpPr/>
      </dsp:nvSpPr>
      <dsp:spPr>
        <a:xfrm>
          <a:off x="4674675" y="2240148"/>
          <a:ext cx="1661354" cy="10420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Roads Modernisation Programme (Cycle Super highways/ mini Hollands</a:t>
          </a:r>
        </a:p>
      </dsp:txBody>
      <dsp:txXfrm>
        <a:off x="4705195" y="2270668"/>
        <a:ext cx="1600314" cy="980987"/>
      </dsp:txXfrm>
    </dsp:sp>
    <dsp:sp modelId="{C6E22D1F-C607-4BAF-BC89-7072A3801566}">
      <dsp:nvSpPr>
        <dsp:cNvPr id="0" name=""/>
        <dsp:cNvSpPr/>
      </dsp:nvSpPr>
      <dsp:spPr>
        <a:xfrm>
          <a:off x="6699451" y="0"/>
          <a:ext cx="2076693" cy="34559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2016 to present</a:t>
          </a:r>
        </a:p>
      </dsp:txBody>
      <dsp:txXfrm>
        <a:off x="6699451" y="0"/>
        <a:ext cx="2076693" cy="1036796"/>
      </dsp:txXfrm>
    </dsp:sp>
    <dsp:sp modelId="{DC03F415-F7FE-4FD6-9A9E-924A802639D5}">
      <dsp:nvSpPr>
        <dsp:cNvPr id="0" name=""/>
        <dsp:cNvSpPr/>
      </dsp:nvSpPr>
      <dsp:spPr>
        <a:xfrm>
          <a:off x="6907120" y="1037808"/>
          <a:ext cx="1661354" cy="10420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Mayor ‘Sadiq Khan’</a:t>
          </a:r>
        </a:p>
      </dsp:txBody>
      <dsp:txXfrm>
        <a:off x="6937640" y="1068328"/>
        <a:ext cx="1600314" cy="980987"/>
      </dsp:txXfrm>
    </dsp:sp>
    <dsp:sp modelId="{4ABDB38D-9ABF-40E0-AF2B-AE68CF2AE64D}">
      <dsp:nvSpPr>
        <dsp:cNvPr id="0" name=""/>
        <dsp:cNvSpPr/>
      </dsp:nvSpPr>
      <dsp:spPr>
        <a:xfrm>
          <a:off x="6907120" y="2240148"/>
          <a:ext cx="1661354" cy="10420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Policy: Healthy Streets – further holistic integration</a:t>
          </a:r>
        </a:p>
      </dsp:txBody>
      <dsp:txXfrm>
        <a:off x="6937640" y="2270668"/>
        <a:ext cx="1600314" cy="980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13AC5-D91F-4467-9441-650970FE28C9}">
      <dsp:nvSpPr>
        <dsp:cNvPr id="0" name=""/>
        <dsp:cNvSpPr/>
      </dsp:nvSpPr>
      <dsp:spPr>
        <a:xfrm>
          <a:off x="4070610" y="2424739"/>
          <a:ext cx="4380704" cy="11429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endParaRPr lang="en-GB" sz="900" kern="1200" dirty="0"/>
        </a:p>
        <a:p>
          <a:pPr marL="57150" lvl="1" indent="-57150" algn="l" defTabSz="400050">
            <a:lnSpc>
              <a:spcPct val="90000"/>
            </a:lnSpc>
            <a:spcBef>
              <a:spcPct val="0"/>
            </a:spcBef>
            <a:spcAft>
              <a:spcPct val="15000"/>
            </a:spcAft>
            <a:buFont typeface="Arial" panose="020B0604020202020204" pitchFamily="34" charset="0"/>
            <a:buChar char="•"/>
          </a:pPr>
          <a:r>
            <a:rPr lang="en-GB" sz="900" kern="1200" dirty="0"/>
            <a:t>Development of a strategy that provides dedicated corridors from key demand origins and destinations</a:t>
          </a:r>
        </a:p>
        <a:p>
          <a:pPr marL="57150" lvl="1" indent="-57150" algn="l" defTabSz="400050">
            <a:lnSpc>
              <a:spcPct val="90000"/>
            </a:lnSpc>
            <a:spcBef>
              <a:spcPct val="0"/>
            </a:spcBef>
            <a:spcAft>
              <a:spcPct val="15000"/>
            </a:spcAft>
            <a:buFont typeface="Arial" panose="020B0604020202020204" pitchFamily="34" charset="0"/>
            <a:buChar char="•"/>
          </a:pPr>
          <a:r>
            <a:rPr lang="en-GB" sz="900" kern="1200" dirty="0"/>
            <a:t>Integration with other modes </a:t>
          </a:r>
        </a:p>
        <a:p>
          <a:pPr marL="57150" lvl="1" indent="-57150" algn="l" defTabSz="400050">
            <a:lnSpc>
              <a:spcPct val="90000"/>
            </a:lnSpc>
            <a:spcBef>
              <a:spcPct val="0"/>
            </a:spcBef>
            <a:spcAft>
              <a:spcPct val="15000"/>
            </a:spcAft>
            <a:buFont typeface="Arial" panose="020B0604020202020204" pitchFamily="34" charset="0"/>
            <a:buChar char="•"/>
          </a:pPr>
          <a:r>
            <a:rPr lang="en-GB" sz="900" kern="1200" dirty="0"/>
            <a:t>Identification of demographic and district routing</a:t>
          </a:r>
        </a:p>
        <a:p>
          <a:pPr marL="57150" lvl="1" indent="-57150" algn="l" defTabSz="400050">
            <a:lnSpc>
              <a:spcPct val="90000"/>
            </a:lnSpc>
            <a:spcBef>
              <a:spcPct val="0"/>
            </a:spcBef>
            <a:spcAft>
              <a:spcPct val="15000"/>
            </a:spcAft>
            <a:buFont typeface="Arial" panose="020B0604020202020204" pitchFamily="34" charset="0"/>
            <a:buChar char="•"/>
          </a:pPr>
          <a:r>
            <a:rPr lang="en-GB" sz="900" kern="1200" dirty="0"/>
            <a:t>End of destination parking/ facilities</a:t>
          </a:r>
        </a:p>
        <a:p>
          <a:pPr marL="57150" lvl="1" indent="-57150" algn="l" defTabSz="400050">
            <a:lnSpc>
              <a:spcPct val="90000"/>
            </a:lnSpc>
            <a:spcBef>
              <a:spcPct val="0"/>
            </a:spcBef>
            <a:spcAft>
              <a:spcPct val="15000"/>
            </a:spcAft>
            <a:buFont typeface="Arial" panose="020B0604020202020204" pitchFamily="34" charset="0"/>
            <a:buChar char="•"/>
          </a:pPr>
          <a:endParaRPr lang="en-GB" sz="900" kern="1200" dirty="0"/>
        </a:p>
      </dsp:txBody>
      <dsp:txXfrm>
        <a:off x="5409929" y="2735596"/>
        <a:ext cx="3016277" cy="807030"/>
      </dsp:txXfrm>
    </dsp:sp>
    <dsp:sp modelId="{E5C58D66-4F3A-4091-B424-5B50BF427D02}">
      <dsp:nvSpPr>
        <dsp:cNvPr id="0" name=""/>
        <dsp:cNvSpPr/>
      </dsp:nvSpPr>
      <dsp:spPr>
        <a:xfrm>
          <a:off x="359226" y="2424739"/>
          <a:ext cx="3830586" cy="11429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en-GB" sz="900" kern="1200" dirty="0"/>
            <a:t>Would a single, or two high capacity corridors be the spine of the network feeding the conurbation?</a:t>
          </a:r>
        </a:p>
        <a:p>
          <a:pPr marL="57150" lvl="1" indent="-57150" algn="l" defTabSz="400050">
            <a:lnSpc>
              <a:spcPct val="90000"/>
            </a:lnSpc>
            <a:spcBef>
              <a:spcPct val="0"/>
            </a:spcBef>
            <a:spcAft>
              <a:spcPct val="15000"/>
            </a:spcAft>
            <a:buFont typeface="Arial" panose="020B0604020202020204" pitchFamily="34" charset="0"/>
            <a:buChar char="•"/>
          </a:pPr>
          <a:r>
            <a:rPr lang="en-GB" sz="900" kern="1200" dirty="0"/>
            <a:t>An enhanced certainty that such corridors would induce migration to/ from them</a:t>
          </a:r>
        </a:p>
      </dsp:txBody>
      <dsp:txXfrm>
        <a:off x="384334" y="2735596"/>
        <a:ext cx="2631194" cy="807030"/>
      </dsp:txXfrm>
    </dsp:sp>
    <dsp:sp modelId="{6806A48E-CAD4-4F2B-A472-247EFB7A299B}">
      <dsp:nvSpPr>
        <dsp:cNvPr id="0" name=""/>
        <dsp:cNvSpPr/>
      </dsp:nvSpPr>
      <dsp:spPr>
        <a:xfrm>
          <a:off x="4228286" y="80"/>
          <a:ext cx="4065353" cy="11429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en-GB" sz="900" kern="1200" dirty="0"/>
            <a:t>Healthier population</a:t>
          </a:r>
        </a:p>
        <a:p>
          <a:pPr marL="57150" lvl="1" indent="-57150" algn="l" defTabSz="400050">
            <a:lnSpc>
              <a:spcPct val="90000"/>
            </a:lnSpc>
            <a:spcBef>
              <a:spcPct val="0"/>
            </a:spcBef>
            <a:spcAft>
              <a:spcPct val="15000"/>
            </a:spcAft>
            <a:buChar char="•"/>
          </a:pPr>
          <a:r>
            <a:rPr lang="en-GB" sz="900" kern="1200" dirty="0"/>
            <a:t>Traffic signal techniques could be used as a policy enhancement capability</a:t>
          </a:r>
        </a:p>
        <a:p>
          <a:pPr marL="57150" lvl="1" indent="-57150" algn="l" defTabSz="400050">
            <a:lnSpc>
              <a:spcPct val="90000"/>
            </a:lnSpc>
            <a:spcBef>
              <a:spcPct val="0"/>
            </a:spcBef>
            <a:spcAft>
              <a:spcPct val="15000"/>
            </a:spcAft>
            <a:buChar char="•"/>
          </a:pPr>
          <a:r>
            <a:rPr lang="en-GB" sz="900" kern="1200" dirty="0"/>
            <a:t> Emerging e-bikes becoming more common place</a:t>
          </a:r>
        </a:p>
        <a:p>
          <a:pPr marL="57150" lvl="1" indent="-57150" algn="l" defTabSz="400050">
            <a:lnSpc>
              <a:spcPct val="90000"/>
            </a:lnSpc>
            <a:spcBef>
              <a:spcPct val="0"/>
            </a:spcBef>
            <a:spcAft>
              <a:spcPct val="15000"/>
            </a:spcAft>
            <a:buChar char="•"/>
          </a:pPr>
          <a:r>
            <a:rPr lang="en-GB" sz="900" kern="1200" dirty="0"/>
            <a:t>Developing cycle hire (e.g. retail and Inter-changes)</a:t>
          </a:r>
        </a:p>
      </dsp:txBody>
      <dsp:txXfrm>
        <a:off x="5473000" y="25188"/>
        <a:ext cx="2795531" cy="807030"/>
      </dsp:txXfrm>
    </dsp:sp>
    <dsp:sp modelId="{28A998C5-DFDA-48BD-AFE0-B81BAFF61EA9}">
      <dsp:nvSpPr>
        <dsp:cNvPr id="0" name=""/>
        <dsp:cNvSpPr/>
      </dsp:nvSpPr>
      <dsp:spPr>
        <a:xfrm>
          <a:off x="321165" y="0"/>
          <a:ext cx="3968535" cy="11429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en-GB" sz="900" kern="1200" dirty="0"/>
            <a:t>Topography (In land route selection)</a:t>
          </a:r>
        </a:p>
        <a:p>
          <a:pPr marL="57150" lvl="1" indent="-57150" algn="l" defTabSz="400050">
            <a:lnSpc>
              <a:spcPct val="90000"/>
            </a:lnSpc>
            <a:spcBef>
              <a:spcPct val="0"/>
            </a:spcBef>
            <a:spcAft>
              <a:spcPct val="15000"/>
            </a:spcAft>
            <a:buChar char="•"/>
          </a:pPr>
          <a:r>
            <a:rPr lang="en-GB" sz="900" kern="1200" dirty="0"/>
            <a:t>Funding</a:t>
          </a:r>
        </a:p>
        <a:p>
          <a:pPr marL="57150" lvl="1" indent="-57150" algn="l" defTabSz="400050">
            <a:lnSpc>
              <a:spcPct val="90000"/>
            </a:lnSpc>
            <a:spcBef>
              <a:spcPct val="0"/>
            </a:spcBef>
            <a:spcAft>
              <a:spcPct val="15000"/>
            </a:spcAft>
            <a:buChar char="•"/>
          </a:pPr>
          <a:r>
            <a:rPr lang="en-GB" sz="900" kern="1200" dirty="0"/>
            <a:t>Population attitudes to cycling</a:t>
          </a:r>
        </a:p>
        <a:p>
          <a:pPr marL="57150" lvl="1" indent="-57150" algn="l" defTabSz="400050">
            <a:lnSpc>
              <a:spcPct val="90000"/>
            </a:lnSpc>
            <a:spcBef>
              <a:spcPct val="0"/>
            </a:spcBef>
            <a:spcAft>
              <a:spcPct val="15000"/>
            </a:spcAft>
            <a:buChar char="•"/>
          </a:pPr>
          <a:endParaRPr lang="en-GB" sz="900" kern="1200" dirty="0"/>
        </a:p>
        <a:p>
          <a:pPr marL="57150" lvl="1" indent="-57150" algn="l" defTabSz="266700">
            <a:lnSpc>
              <a:spcPct val="90000"/>
            </a:lnSpc>
            <a:spcBef>
              <a:spcPct val="0"/>
            </a:spcBef>
            <a:spcAft>
              <a:spcPct val="15000"/>
            </a:spcAft>
            <a:buChar char="•"/>
          </a:pPr>
          <a:endParaRPr lang="en-GB" sz="600" kern="1200" dirty="0"/>
        </a:p>
      </dsp:txBody>
      <dsp:txXfrm>
        <a:off x="346273" y="25108"/>
        <a:ext cx="2727758" cy="807030"/>
      </dsp:txXfrm>
    </dsp:sp>
    <dsp:sp modelId="{B669CA26-A224-4078-812E-4FB424B1CF73}">
      <dsp:nvSpPr>
        <dsp:cNvPr id="0" name=""/>
        <dsp:cNvSpPr/>
      </dsp:nvSpPr>
      <dsp:spPr>
        <a:xfrm>
          <a:off x="2783358" y="203596"/>
          <a:ext cx="1546615" cy="154661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Challenges</a:t>
          </a:r>
        </a:p>
      </dsp:txBody>
      <dsp:txXfrm>
        <a:off x="3236351" y="656589"/>
        <a:ext cx="1093622" cy="1093622"/>
      </dsp:txXfrm>
    </dsp:sp>
    <dsp:sp modelId="{3A69FC44-C91A-48CC-9DE2-1A8A22C47666}">
      <dsp:nvSpPr>
        <dsp:cNvPr id="0" name=""/>
        <dsp:cNvSpPr/>
      </dsp:nvSpPr>
      <dsp:spPr>
        <a:xfrm rot="5400000">
          <a:off x="4401411" y="203596"/>
          <a:ext cx="1546615" cy="154661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Opportunities</a:t>
          </a:r>
        </a:p>
      </dsp:txBody>
      <dsp:txXfrm rot="-5400000">
        <a:off x="4401411" y="656589"/>
        <a:ext cx="1093622" cy="1093622"/>
      </dsp:txXfrm>
    </dsp:sp>
    <dsp:sp modelId="{F39B384C-8CC8-4EC2-9CAD-AB37A2A814F2}">
      <dsp:nvSpPr>
        <dsp:cNvPr id="0" name=""/>
        <dsp:cNvSpPr/>
      </dsp:nvSpPr>
      <dsp:spPr>
        <a:xfrm rot="10800000">
          <a:off x="4401411" y="1821649"/>
          <a:ext cx="1546615" cy="154661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Policy &amp; Planning Options</a:t>
          </a:r>
        </a:p>
      </dsp:txBody>
      <dsp:txXfrm rot="10800000">
        <a:off x="4401411" y="1821649"/>
        <a:ext cx="1093622" cy="1093622"/>
      </dsp:txXfrm>
    </dsp:sp>
    <dsp:sp modelId="{1336A81E-5466-492F-A902-CD237DCC923A}">
      <dsp:nvSpPr>
        <dsp:cNvPr id="0" name=""/>
        <dsp:cNvSpPr/>
      </dsp:nvSpPr>
      <dsp:spPr>
        <a:xfrm rot="16200000">
          <a:off x="2783358" y="1821649"/>
          <a:ext cx="1546615" cy="154661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Guidance of likely outcomes</a:t>
          </a:r>
        </a:p>
      </dsp:txBody>
      <dsp:txXfrm rot="5400000">
        <a:off x="3236351" y="1821649"/>
        <a:ext cx="1093622" cy="1093622"/>
      </dsp:txXfrm>
    </dsp:sp>
    <dsp:sp modelId="{D917ECB7-5C99-4192-B665-C3DD01E7B78F}">
      <dsp:nvSpPr>
        <dsp:cNvPr id="0" name=""/>
        <dsp:cNvSpPr/>
      </dsp:nvSpPr>
      <dsp:spPr>
        <a:xfrm>
          <a:off x="4098696" y="1464463"/>
          <a:ext cx="533993" cy="464341"/>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146FA4-3C90-42D9-A10A-8032FAF1F522}">
      <dsp:nvSpPr>
        <dsp:cNvPr id="0" name=""/>
        <dsp:cNvSpPr/>
      </dsp:nvSpPr>
      <dsp:spPr>
        <a:xfrm rot="10800000">
          <a:off x="4098696" y="1643056"/>
          <a:ext cx="533993" cy="464341"/>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A45CD7-9454-489C-BCF0-3B1D83B51001}"/>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750987A-7912-44D0-9DAF-9517809DD4DF}"/>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00E0A782-DC36-44A0-9EF5-F6B3B5C12E49}" type="datetimeFigureOut">
              <a:rPr lang="en-GB" smtClean="0"/>
              <a:t>18/01/2019</a:t>
            </a:fld>
            <a:endParaRPr lang="en-GB"/>
          </a:p>
        </p:txBody>
      </p:sp>
      <p:sp>
        <p:nvSpPr>
          <p:cNvPr id="4" name="Footer Placeholder 3">
            <a:extLst>
              <a:ext uri="{FF2B5EF4-FFF2-40B4-BE49-F238E27FC236}">
                <a16:creationId xmlns:a16="http://schemas.microsoft.com/office/drawing/2014/main" id="{7E721CC2-6B50-4469-B9AF-22408EE71EC7}"/>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57D316A-31AE-4200-9D68-C83DDB9D3DA3}"/>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8072BDE4-D08E-49F0-BB61-0A814DE2AC8B}" type="slidenum">
              <a:rPr lang="en-GB" smtClean="0"/>
              <a:t>‹#›</a:t>
            </a:fld>
            <a:endParaRPr lang="en-GB"/>
          </a:p>
        </p:txBody>
      </p:sp>
    </p:spTree>
    <p:extLst>
      <p:ext uri="{BB962C8B-B14F-4D97-AF65-F5344CB8AC3E}">
        <p14:creationId xmlns:p14="http://schemas.microsoft.com/office/powerpoint/2010/main" val="833138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348" cy="498215"/>
          </a:xfrm>
          <a:prstGeom prst="rect">
            <a:avLst/>
          </a:prstGeom>
        </p:spPr>
        <p:txBody>
          <a:bodyPr vert="horz" lIns="92135" tIns="46067" rIns="92135" bIns="46067" rtlCol="0"/>
          <a:lstStyle>
            <a:lvl1pPr algn="l">
              <a:defRPr sz="1200"/>
            </a:lvl1pPr>
          </a:lstStyle>
          <a:p>
            <a:endParaRPr lang="en-GB"/>
          </a:p>
        </p:txBody>
      </p:sp>
      <p:sp>
        <p:nvSpPr>
          <p:cNvPr id="3" name="Date Placeholder 2"/>
          <p:cNvSpPr>
            <a:spLocks noGrp="1"/>
          </p:cNvSpPr>
          <p:nvPr>
            <p:ph type="dt" idx="1"/>
          </p:nvPr>
        </p:nvSpPr>
        <p:spPr>
          <a:xfrm>
            <a:off x="3851342" y="1"/>
            <a:ext cx="2946348" cy="498215"/>
          </a:xfrm>
          <a:prstGeom prst="rect">
            <a:avLst/>
          </a:prstGeom>
        </p:spPr>
        <p:txBody>
          <a:bodyPr vert="horz" lIns="92135" tIns="46067" rIns="92135" bIns="46067" rtlCol="0"/>
          <a:lstStyle>
            <a:lvl1pPr algn="r">
              <a:defRPr sz="1200"/>
            </a:lvl1pPr>
          </a:lstStyle>
          <a:p>
            <a:fld id="{2F4FEF18-17EB-4219-ACC6-102F9AEDAE3D}" type="datetimeFigureOut">
              <a:rPr lang="en-GB" smtClean="0"/>
              <a:t>18/01/2019</a:t>
            </a:fld>
            <a:endParaRPr lang="en-GB"/>
          </a:p>
        </p:txBody>
      </p:sp>
      <p:sp>
        <p:nvSpPr>
          <p:cNvPr id="4" name="Slide Image Placeholder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2135" tIns="46067" rIns="92135" bIns="46067" rtlCol="0" anchor="ctr"/>
          <a:lstStyle/>
          <a:p>
            <a:endParaRPr lang="en-GB"/>
          </a:p>
        </p:txBody>
      </p:sp>
      <p:sp>
        <p:nvSpPr>
          <p:cNvPr id="5" name="Notes Placeholder 4"/>
          <p:cNvSpPr>
            <a:spLocks noGrp="1"/>
          </p:cNvSpPr>
          <p:nvPr>
            <p:ph type="body" sz="quarter" idx="3"/>
          </p:nvPr>
        </p:nvSpPr>
        <p:spPr>
          <a:xfrm>
            <a:off x="679927" y="4778723"/>
            <a:ext cx="5439410" cy="3909864"/>
          </a:xfrm>
          <a:prstGeom prst="rect">
            <a:avLst/>
          </a:prstGeom>
        </p:spPr>
        <p:txBody>
          <a:bodyPr vert="horz" lIns="92135" tIns="46067" rIns="92135" bIns="460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6348" cy="498214"/>
          </a:xfrm>
          <a:prstGeom prst="rect">
            <a:avLst/>
          </a:prstGeom>
        </p:spPr>
        <p:txBody>
          <a:bodyPr vert="horz" lIns="92135" tIns="46067" rIns="92135" bIns="46067"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8" cy="498214"/>
          </a:xfrm>
          <a:prstGeom prst="rect">
            <a:avLst/>
          </a:prstGeom>
        </p:spPr>
        <p:txBody>
          <a:bodyPr vert="horz" lIns="92135" tIns="46067" rIns="92135" bIns="46067" rtlCol="0" anchor="b"/>
          <a:lstStyle>
            <a:lvl1pPr algn="r">
              <a:defRPr sz="1200"/>
            </a:lvl1pPr>
          </a:lstStyle>
          <a:p>
            <a:fld id="{488DCF99-22F0-4D4D-88B7-7F1565E49F52}" type="slidenum">
              <a:rPr lang="en-GB" smtClean="0"/>
              <a:t>‹#›</a:t>
            </a:fld>
            <a:endParaRPr lang="en-GB"/>
          </a:p>
        </p:txBody>
      </p:sp>
    </p:spTree>
    <p:extLst>
      <p:ext uri="{BB962C8B-B14F-4D97-AF65-F5344CB8AC3E}">
        <p14:creationId xmlns:p14="http://schemas.microsoft.com/office/powerpoint/2010/main" val="79347746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8DCF99-22F0-4D4D-88B7-7F1565E49F52}" type="slidenum">
              <a:rPr lang="en-GB" smtClean="0"/>
              <a:t>3</a:t>
            </a:fld>
            <a:endParaRPr lang="en-GB"/>
          </a:p>
        </p:txBody>
      </p:sp>
    </p:spTree>
    <p:extLst>
      <p:ext uri="{BB962C8B-B14F-4D97-AF65-F5344CB8AC3E}">
        <p14:creationId xmlns:p14="http://schemas.microsoft.com/office/powerpoint/2010/main" val="2862865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8DCF99-22F0-4D4D-88B7-7F1565E49F52}" type="slidenum">
              <a:rPr lang="en-GB" smtClean="0"/>
              <a:t>15</a:t>
            </a:fld>
            <a:endParaRPr lang="en-GB"/>
          </a:p>
        </p:txBody>
      </p:sp>
    </p:spTree>
    <p:extLst>
      <p:ext uri="{BB962C8B-B14F-4D97-AF65-F5344CB8AC3E}">
        <p14:creationId xmlns:p14="http://schemas.microsoft.com/office/powerpoint/2010/main" val="1911702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8DCF99-22F0-4D4D-88B7-7F1565E49F52}" type="slidenum">
              <a:rPr lang="en-GB" smtClean="0"/>
              <a:t>16</a:t>
            </a:fld>
            <a:endParaRPr lang="en-GB"/>
          </a:p>
        </p:txBody>
      </p:sp>
    </p:spTree>
    <p:extLst>
      <p:ext uri="{BB962C8B-B14F-4D97-AF65-F5344CB8AC3E}">
        <p14:creationId xmlns:p14="http://schemas.microsoft.com/office/powerpoint/2010/main" val="45085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8DCF99-22F0-4D4D-88B7-7F1565E49F52}" type="slidenum">
              <a:rPr lang="en-GB" smtClean="0"/>
              <a:t>19</a:t>
            </a:fld>
            <a:endParaRPr lang="en-GB"/>
          </a:p>
        </p:txBody>
      </p:sp>
    </p:spTree>
    <p:extLst>
      <p:ext uri="{BB962C8B-B14F-4D97-AF65-F5344CB8AC3E}">
        <p14:creationId xmlns:p14="http://schemas.microsoft.com/office/powerpoint/2010/main" val="3772367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8DCF99-22F0-4D4D-88B7-7F1565E49F52}" type="slidenum">
              <a:rPr lang="en-GB" smtClean="0"/>
              <a:t>20</a:t>
            </a:fld>
            <a:endParaRPr lang="en-GB"/>
          </a:p>
        </p:txBody>
      </p:sp>
    </p:spTree>
    <p:extLst>
      <p:ext uri="{BB962C8B-B14F-4D97-AF65-F5344CB8AC3E}">
        <p14:creationId xmlns:p14="http://schemas.microsoft.com/office/powerpoint/2010/main" val="2160590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8DCF99-22F0-4D4D-88B7-7F1565E49F52}" type="slidenum">
              <a:rPr lang="en-GB" smtClean="0"/>
              <a:t>30</a:t>
            </a:fld>
            <a:endParaRPr lang="en-GB"/>
          </a:p>
        </p:txBody>
      </p:sp>
    </p:spTree>
    <p:extLst>
      <p:ext uri="{BB962C8B-B14F-4D97-AF65-F5344CB8AC3E}">
        <p14:creationId xmlns:p14="http://schemas.microsoft.com/office/powerpoint/2010/main" val="983826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80883-E925-40BC-A362-391DF567D8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94D02D-C2BA-4A07-A1E7-9882CAAFB1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67CE311-E75B-4958-A269-6BC3B5C3F936}"/>
              </a:ext>
            </a:extLst>
          </p:cNvPr>
          <p:cNvSpPr>
            <a:spLocks noGrp="1"/>
          </p:cNvSpPr>
          <p:nvPr>
            <p:ph type="dt" sz="half" idx="10"/>
          </p:nvPr>
        </p:nvSpPr>
        <p:spPr/>
        <p:txBody>
          <a:bodyPr/>
          <a:lstStyle/>
          <a:p>
            <a:fld id="{91F0A425-24B7-4F78-88DF-DBB602B9CA50}" type="datetimeFigureOut">
              <a:rPr lang="en-GB" smtClean="0"/>
              <a:t>18/01/2019</a:t>
            </a:fld>
            <a:endParaRPr lang="en-GB"/>
          </a:p>
        </p:txBody>
      </p:sp>
      <p:sp>
        <p:nvSpPr>
          <p:cNvPr id="5" name="Footer Placeholder 4">
            <a:extLst>
              <a:ext uri="{FF2B5EF4-FFF2-40B4-BE49-F238E27FC236}">
                <a16:creationId xmlns:a16="http://schemas.microsoft.com/office/drawing/2014/main" id="{0229D62E-8081-4B86-A40E-6CCCE17CD7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1A7425-6E25-4E68-B7AC-710682226862}"/>
              </a:ext>
            </a:extLst>
          </p:cNvPr>
          <p:cNvSpPr>
            <a:spLocks noGrp="1"/>
          </p:cNvSpPr>
          <p:nvPr>
            <p:ph type="sldNum" sz="quarter" idx="12"/>
          </p:nvPr>
        </p:nvSpPr>
        <p:spPr/>
        <p:txBody>
          <a:bodyPr/>
          <a:lstStyle/>
          <a:p>
            <a:fld id="{C157C0A7-05FE-4786-91D7-6A85F6E9BC71}" type="slidenum">
              <a:rPr lang="en-GB" smtClean="0"/>
              <a:t>‹#›</a:t>
            </a:fld>
            <a:endParaRPr lang="en-GB"/>
          </a:p>
        </p:txBody>
      </p:sp>
    </p:spTree>
    <p:extLst>
      <p:ext uri="{BB962C8B-B14F-4D97-AF65-F5344CB8AC3E}">
        <p14:creationId xmlns:p14="http://schemas.microsoft.com/office/powerpoint/2010/main" val="351209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46AF-0C27-44AD-A549-47199CE1318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1041B3-6F89-4CD9-A034-7379AA1713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E758BF-DEAF-473B-A238-BE69FD58F1B9}"/>
              </a:ext>
            </a:extLst>
          </p:cNvPr>
          <p:cNvSpPr>
            <a:spLocks noGrp="1"/>
          </p:cNvSpPr>
          <p:nvPr>
            <p:ph type="dt" sz="half" idx="10"/>
          </p:nvPr>
        </p:nvSpPr>
        <p:spPr/>
        <p:txBody>
          <a:bodyPr/>
          <a:lstStyle/>
          <a:p>
            <a:fld id="{91F0A425-24B7-4F78-88DF-DBB602B9CA50}" type="datetimeFigureOut">
              <a:rPr lang="en-GB" smtClean="0"/>
              <a:t>18/01/2019</a:t>
            </a:fld>
            <a:endParaRPr lang="en-GB"/>
          </a:p>
        </p:txBody>
      </p:sp>
      <p:sp>
        <p:nvSpPr>
          <p:cNvPr id="5" name="Footer Placeholder 4">
            <a:extLst>
              <a:ext uri="{FF2B5EF4-FFF2-40B4-BE49-F238E27FC236}">
                <a16:creationId xmlns:a16="http://schemas.microsoft.com/office/drawing/2014/main" id="{53362904-1062-4ED0-83A6-1E35726381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484E09-0E52-4608-8D0C-4D4953FD64E4}"/>
              </a:ext>
            </a:extLst>
          </p:cNvPr>
          <p:cNvSpPr>
            <a:spLocks noGrp="1"/>
          </p:cNvSpPr>
          <p:nvPr>
            <p:ph type="sldNum" sz="quarter" idx="12"/>
          </p:nvPr>
        </p:nvSpPr>
        <p:spPr/>
        <p:txBody>
          <a:bodyPr/>
          <a:lstStyle/>
          <a:p>
            <a:fld id="{C157C0A7-05FE-4786-91D7-6A85F6E9BC71}" type="slidenum">
              <a:rPr lang="en-GB" smtClean="0"/>
              <a:t>‹#›</a:t>
            </a:fld>
            <a:endParaRPr lang="en-GB"/>
          </a:p>
        </p:txBody>
      </p:sp>
    </p:spTree>
    <p:extLst>
      <p:ext uri="{BB962C8B-B14F-4D97-AF65-F5344CB8AC3E}">
        <p14:creationId xmlns:p14="http://schemas.microsoft.com/office/powerpoint/2010/main" val="1571002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F0158-A08D-44AB-9BF6-6DC0AA18D9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0C3007-E4F9-449E-9ED1-E41E2AC7EA8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B6DFA7-12E1-4315-9310-601264F57F3D}"/>
              </a:ext>
            </a:extLst>
          </p:cNvPr>
          <p:cNvSpPr>
            <a:spLocks noGrp="1"/>
          </p:cNvSpPr>
          <p:nvPr>
            <p:ph type="dt" sz="half" idx="10"/>
          </p:nvPr>
        </p:nvSpPr>
        <p:spPr/>
        <p:txBody>
          <a:bodyPr/>
          <a:lstStyle/>
          <a:p>
            <a:fld id="{91F0A425-24B7-4F78-88DF-DBB602B9CA50}" type="datetimeFigureOut">
              <a:rPr lang="en-GB" smtClean="0"/>
              <a:t>18/01/2019</a:t>
            </a:fld>
            <a:endParaRPr lang="en-GB"/>
          </a:p>
        </p:txBody>
      </p:sp>
      <p:sp>
        <p:nvSpPr>
          <p:cNvPr id="5" name="Footer Placeholder 4">
            <a:extLst>
              <a:ext uri="{FF2B5EF4-FFF2-40B4-BE49-F238E27FC236}">
                <a16:creationId xmlns:a16="http://schemas.microsoft.com/office/drawing/2014/main" id="{84D66EDC-25AE-48C7-97AF-BB3CFFFC4F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1CFEA0-7FF4-4A08-B10B-408EC6429F3B}"/>
              </a:ext>
            </a:extLst>
          </p:cNvPr>
          <p:cNvSpPr>
            <a:spLocks noGrp="1"/>
          </p:cNvSpPr>
          <p:nvPr>
            <p:ph type="sldNum" sz="quarter" idx="12"/>
          </p:nvPr>
        </p:nvSpPr>
        <p:spPr/>
        <p:txBody>
          <a:bodyPr/>
          <a:lstStyle/>
          <a:p>
            <a:fld id="{C157C0A7-05FE-4786-91D7-6A85F6E9BC71}" type="slidenum">
              <a:rPr lang="en-GB" smtClean="0"/>
              <a:t>‹#›</a:t>
            </a:fld>
            <a:endParaRPr lang="en-GB"/>
          </a:p>
        </p:txBody>
      </p:sp>
    </p:spTree>
    <p:extLst>
      <p:ext uri="{BB962C8B-B14F-4D97-AF65-F5344CB8AC3E}">
        <p14:creationId xmlns:p14="http://schemas.microsoft.com/office/powerpoint/2010/main" val="969516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395289" y="3219451"/>
            <a:ext cx="4121150" cy="525462"/>
          </a:xfrm>
          <a:prstGeom prst="rect">
            <a:avLst/>
          </a:prstGeom>
        </p:spPr>
        <p:txBody>
          <a:bodyPr lIns="0">
            <a:noAutofit/>
          </a:bodyPr>
          <a:lstStyle>
            <a:lvl1pPr marL="0" indent="0">
              <a:lnSpc>
                <a:spcPct val="90000"/>
              </a:lnSpc>
              <a:spcBef>
                <a:spcPts val="1000"/>
              </a:spcBef>
              <a:buNone/>
              <a:defRPr sz="1100" b="0">
                <a:latin typeface="+mn-lt"/>
              </a:defRPr>
            </a:lvl1pPr>
            <a:lvl2pPr marL="0" indent="0">
              <a:lnSpc>
                <a:spcPct val="90000"/>
              </a:lnSpc>
              <a:spcBef>
                <a:spcPts val="1000"/>
              </a:spcBef>
              <a:buNone/>
              <a:defRPr sz="1100" b="0">
                <a:latin typeface="+mn-lt"/>
              </a:defRPr>
            </a:lvl2pPr>
            <a:lvl3pPr marL="0" indent="0">
              <a:lnSpc>
                <a:spcPct val="90000"/>
              </a:lnSpc>
              <a:spcBef>
                <a:spcPts val="1000"/>
              </a:spcBef>
              <a:buNone/>
              <a:defRPr sz="1100" b="0">
                <a:solidFill>
                  <a:schemeClr val="tx2"/>
                </a:solidFill>
                <a:latin typeface="+mn-lt"/>
              </a:defRPr>
            </a:lvl3pPr>
            <a:lvl4pPr marL="0" indent="0">
              <a:lnSpc>
                <a:spcPct val="90000"/>
              </a:lnSpc>
              <a:spcBef>
                <a:spcPts val="1000"/>
              </a:spcBef>
              <a:buNone/>
              <a:defRPr sz="1100" b="0">
                <a:latin typeface="+mn-lt"/>
              </a:defRPr>
            </a:lvl4pPr>
            <a:lvl5pPr marL="0" indent="0">
              <a:lnSpc>
                <a:spcPct val="90000"/>
              </a:lnSpc>
              <a:spcBef>
                <a:spcPts val="1000"/>
              </a:spcBef>
              <a:buNone/>
              <a:defRPr sz="1100" b="0" baseline="0">
                <a:latin typeface="+mn-lt"/>
              </a:defRPr>
            </a:lvl5pPr>
            <a:lvl6pPr marL="0" indent="0">
              <a:lnSpc>
                <a:spcPct val="90000"/>
              </a:lnSpc>
              <a:spcBef>
                <a:spcPts val="1000"/>
              </a:spcBef>
              <a:buNone/>
              <a:defRPr sz="1100"/>
            </a:lvl6pPr>
            <a:lvl7pPr marL="0" indent="0">
              <a:lnSpc>
                <a:spcPct val="90000"/>
              </a:lnSpc>
              <a:spcBef>
                <a:spcPts val="1000"/>
              </a:spcBef>
              <a:buNone/>
              <a:defRPr sz="1100"/>
            </a:lvl7pPr>
            <a:lvl8pPr marL="0" indent="0">
              <a:lnSpc>
                <a:spcPct val="90000"/>
              </a:lnSpc>
              <a:spcBef>
                <a:spcPts val="1000"/>
              </a:spcBef>
              <a:buNone/>
              <a:defRPr sz="1100"/>
            </a:lvl8pPr>
            <a:lvl9pPr marL="0" indent="0">
              <a:lnSpc>
                <a:spcPct val="90000"/>
              </a:lnSpc>
              <a:spcBef>
                <a:spcPts val="1000"/>
              </a:spcBef>
              <a:buNone/>
              <a:defRPr sz="1100"/>
            </a:lvl9pPr>
          </a:lstStyle>
          <a:p>
            <a:pPr lvl="0"/>
            <a:r>
              <a:rPr lang="en-US"/>
              <a:t>Client Name</a:t>
            </a:r>
          </a:p>
          <a:p>
            <a:pPr lvl="2"/>
            <a:r>
              <a:rPr lang="en-US"/>
              <a:t>Ref</a:t>
            </a:r>
          </a:p>
        </p:txBody>
      </p:sp>
      <p:sp>
        <p:nvSpPr>
          <p:cNvPr id="16" name="Picture Placeholder 15"/>
          <p:cNvSpPr>
            <a:spLocks noGrp="1"/>
          </p:cNvSpPr>
          <p:nvPr>
            <p:ph type="pic" sz="quarter" idx="11" hasCustomPrompt="1"/>
          </p:nvPr>
        </p:nvSpPr>
        <p:spPr>
          <a:xfrm>
            <a:off x="395288" y="3744913"/>
            <a:ext cx="950400" cy="646112"/>
          </a:xfrm>
          <a:prstGeom prst="rect">
            <a:avLst/>
          </a:prstGeom>
        </p:spPr>
        <p:txBody>
          <a:bodyPr anchor="b">
            <a:normAutofit/>
          </a:bodyPr>
          <a:lstStyle>
            <a:lvl1pPr marL="0" indent="0" algn="ctr">
              <a:buNone/>
              <a:defRPr sz="1000" b="0">
                <a:solidFill>
                  <a:schemeClr val="tx2"/>
                </a:solidFill>
              </a:defRPr>
            </a:lvl1pPr>
          </a:lstStyle>
          <a:p>
            <a:r>
              <a:rPr lang="en-GB" sz="1200"/>
              <a:t>Client Logo</a:t>
            </a:r>
            <a:endParaRPr lang="en-GB"/>
          </a:p>
        </p:txBody>
      </p:sp>
      <p:sp>
        <p:nvSpPr>
          <p:cNvPr id="17" name="Picture Placeholder 15"/>
          <p:cNvSpPr>
            <a:spLocks noGrp="1"/>
          </p:cNvSpPr>
          <p:nvPr>
            <p:ph type="pic" sz="quarter" idx="12" hasCustomPrompt="1"/>
          </p:nvPr>
        </p:nvSpPr>
        <p:spPr>
          <a:xfrm>
            <a:off x="1453074" y="3744913"/>
            <a:ext cx="950401" cy="646112"/>
          </a:xfrm>
          <a:prstGeom prst="rect">
            <a:avLst/>
          </a:prstGeom>
        </p:spPr>
        <p:txBody>
          <a:bodyPr anchor="b">
            <a:normAutofit/>
          </a:bodyPr>
          <a:lstStyle>
            <a:lvl1pPr marL="0" indent="0" algn="ctr">
              <a:buNone/>
              <a:defRPr sz="1000" b="0" baseline="0">
                <a:solidFill>
                  <a:schemeClr val="tx2"/>
                </a:solidFill>
              </a:defRPr>
            </a:lvl1pPr>
          </a:lstStyle>
          <a:p>
            <a:r>
              <a:rPr lang="en-GB" sz="1200"/>
              <a:t>Partner  Logo</a:t>
            </a:r>
            <a:endParaRPr lang="en-GB"/>
          </a:p>
        </p:txBody>
      </p:sp>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4" name="Text Placeholder 3"/>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2"/>
                </a:solidFill>
                <a:latin typeface="+mn-lt"/>
              </a:defRPr>
            </a:lvl1pPr>
            <a:lvl5pPr marL="0" indent="0">
              <a:buFont typeface="Arial" panose="020B0604020202020204" pitchFamily="34" charset="0"/>
              <a:buNone/>
              <a:defRPr sz="800"/>
            </a:lvl5pPr>
          </a:lstStyle>
          <a:p>
            <a:pPr lvl="0"/>
            <a:r>
              <a:rPr lang="en-GB"/>
              <a:t>Confidential</a:t>
            </a:r>
          </a:p>
        </p:txBody>
      </p:sp>
      <p:sp>
        <p:nvSpPr>
          <p:cNvPr id="3" name="Subtitle 2"/>
          <p:cNvSpPr>
            <a:spLocks noGrp="1"/>
          </p:cNvSpPr>
          <p:nvPr>
            <p:ph type="subTitle" idx="1" hasCustomPrompt="1"/>
          </p:nvPr>
        </p:nvSpPr>
        <p:spPr>
          <a:xfrm>
            <a:off x="395290" y="2608265"/>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sp>
        <p:nvSpPr>
          <p:cNvPr id="7" name="Title 6"/>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lvl1pPr>
          </a:lstStyle>
          <a:p>
            <a:r>
              <a:rPr lang="en-US"/>
              <a:t>Click to edit </a:t>
            </a:r>
            <a:br>
              <a:rPr lang="en-US"/>
            </a:br>
            <a:r>
              <a:rPr lang="en-US"/>
              <a:t>Master title</a:t>
            </a:r>
            <a:endParaRPr lang="en-GB"/>
          </a:p>
        </p:txBody>
      </p:sp>
      <p:sp>
        <p:nvSpPr>
          <p:cNvPr id="10" name="Freeform: Shape 9">
            <a:extLst>
              <a:ext uri="{FF2B5EF4-FFF2-40B4-BE49-F238E27FC236}">
                <a16:creationId xmlns:a16="http://schemas.microsoft.com/office/drawing/2014/main" id="{14AF0F3A-27EB-4305-8223-C9185990BFFA}"/>
              </a:ext>
            </a:extLst>
          </p:cNvPr>
          <p:cNvSpPr/>
          <p:nvPr userDrawn="1"/>
        </p:nvSpPr>
        <p:spPr>
          <a:xfrm>
            <a:off x="5561174" y="1381517"/>
            <a:ext cx="3582826" cy="3761983"/>
          </a:xfrm>
          <a:custGeom>
            <a:avLst/>
            <a:gdLst>
              <a:gd name="connsiteX0" fmla="*/ 1699109 w 3582826"/>
              <a:gd name="connsiteY0" fmla="*/ 0 h 3761983"/>
              <a:gd name="connsiteX1" fmla="*/ 3500932 w 3582826"/>
              <a:gd name="connsiteY1" fmla="*/ 603529 h 3761983"/>
              <a:gd name="connsiteX2" fmla="*/ 3582826 w 3582826"/>
              <a:gd name="connsiteY2" fmla="*/ 670682 h 3761983"/>
              <a:gd name="connsiteX3" fmla="*/ 3582826 w 3582826"/>
              <a:gd name="connsiteY3" fmla="*/ 3761983 h 3761983"/>
              <a:gd name="connsiteX4" fmla="*/ 3262516 w 3582826"/>
              <a:gd name="connsiteY4" fmla="*/ 3761983 h 3761983"/>
              <a:gd name="connsiteX5" fmla="*/ 3283901 w 3582826"/>
              <a:gd name="connsiteY5" fmla="*/ 3533863 h 3761983"/>
              <a:gd name="connsiteX6" fmla="*/ 1641950 w 3582826"/>
              <a:gd name="connsiteY6" fmla="*/ 1768151 h 3761983"/>
              <a:gd name="connsiteX7" fmla="*/ 1641950 w 3582826"/>
              <a:gd name="connsiteY7" fmla="*/ 1768153 h 3761983"/>
              <a:gd name="connsiteX8" fmla="*/ 1644218 w 3582826"/>
              <a:gd name="connsiteY8" fmla="*/ 1768276 h 3761983"/>
              <a:gd name="connsiteX9" fmla="*/ 1644218 w 3582826"/>
              <a:gd name="connsiteY9" fmla="*/ 3761983 h 3761983"/>
              <a:gd name="connsiteX10" fmla="*/ 1641950 w 3582826"/>
              <a:gd name="connsiteY10" fmla="*/ 3761983 h 3761983"/>
              <a:gd name="connsiteX11" fmla="*/ 1635602 w 3582826"/>
              <a:gd name="connsiteY11" fmla="*/ 3761983 h 3761983"/>
              <a:gd name="connsiteX12" fmla="*/ 21384 w 3582826"/>
              <a:gd name="connsiteY12" fmla="*/ 3761983 h 3761983"/>
              <a:gd name="connsiteX13" fmla="*/ 0 w 3582826"/>
              <a:gd name="connsiteY13" fmla="*/ 3533865 h 3761983"/>
              <a:gd name="connsiteX14" fmla="*/ 1474070 w 3582826"/>
              <a:gd name="connsiteY14" fmla="*/ 1777269 h 3761983"/>
              <a:gd name="connsiteX15" fmla="*/ 1635602 w 3582826"/>
              <a:gd name="connsiteY15" fmla="*/ 1768498 h 3761983"/>
              <a:gd name="connsiteX16" fmla="*/ 1635602 w 3582826"/>
              <a:gd name="connsiteY16" fmla="*/ 1761 h 3761983"/>
              <a:gd name="connsiteX17" fmla="*/ 1699109 w 3582826"/>
              <a:gd name="connsiteY17" fmla="*/ 0 h 37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2826" h="3761983">
                <a:moveTo>
                  <a:pt x="1699109" y="0"/>
                </a:moveTo>
                <a:cubicBezTo>
                  <a:pt x="2366545" y="0"/>
                  <a:pt x="2986591" y="222492"/>
                  <a:pt x="3500932" y="603529"/>
                </a:cubicBezTo>
                <a:lnTo>
                  <a:pt x="3582826" y="670682"/>
                </a:lnTo>
                <a:lnTo>
                  <a:pt x="3582826" y="3761983"/>
                </a:lnTo>
                <a:lnTo>
                  <a:pt x="3262516" y="3761983"/>
                </a:lnTo>
                <a:lnTo>
                  <a:pt x="3283901" y="3533863"/>
                </a:lnTo>
                <a:cubicBezTo>
                  <a:pt x="3283901" y="2558687"/>
                  <a:pt x="2548775" y="1768151"/>
                  <a:pt x="1641950" y="1768151"/>
                </a:cubicBezTo>
                <a:lnTo>
                  <a:pt x="1641950" y="1768153"/>
                </a:lnTo>
                <a:lnTo>
                  <a:pt x="1644218" y="1768276"/>
                </a:lnTo>
                <a:lnTo>
                  <a:pt x="1644218" y="3761983"/>
                </a:lnTo>
                <a:lnTo>
                  <a:pt x="1641950" y="3761983"/>
                </a:lnTo>
                <a:lnTo>
                  <a:pt x="1635602" y="3761983"/>
                </a:lnTo>
                <a:lnTo>
                  <a:pt x="21384" y="3761983"/>
                </a:lnTo>
                <a:lnTo>
                  <a:pt x="0" y="3533865"/>
                </a:lnTo>
                <a:cubicBezTo>
                  <a:pt x="0" y="2619638"/>
                  <a:pt x="646107" y="1867691"/>
                  <a:pt x="1474070" y="1777269"/>
                </a:cubicBezTo>
                <a:lnTo>
                  <a:pt x="1635602" y="1768498"/>
                </a:lnTo>
                <a:lnTo>
                  <a:pt x="1635602" y="1761"/>
                </a:lnTo>
                <a:cubicBezTo>
                  <a:pt x="1656709" y="226"/>
                  <a:pt x="1677886" y="0"/>
                  <a:pt x="16991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en-GB"/>
          </a:p>
        </p:txBody>
      </p:sp>
    </p:spTree>
    <p:extLst>
      <p:ext uri="{BB962C8B-B14F-4D97-AF65-F5344CB8AC3E}">
        <p14:creationId xmlns:p14="http://schemas.microsoft.com/office/powerpoint/2010/main" val="334256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bg1"/>
                </a:solidFill>
                <a:latin typeface="+mn-lt"/>
              </a:defRPr>
            </a:lvl1pPr>
            <a:lvl5pPr marL="0" indent="0">
              <a:buFont typeface="Arial" panose="020B0604020202020204" pitchFamily="34" charset="0"/>
              <a:buNone/>
              <a:defRPr sz="800"/>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395289" y="2608264"/>
            <a:ext cx="5081585" cy="1561127"/>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pic>
        <p:nvPicPr>
          <p:cNvPr id="7" name="Picture 2" descr="P:\Croydon\VOY\BDS\NewDesignStudio\Henry\Brand Guidelines and Elements\Mott MaDonald Brand Elements\Logos\Vertical Logo\Photoshop\PNG\MM-Logo-White.png">
            <a:extLst>
              <a:ext uri="{FF2B5EF4-FFF2-40B4-BE49-F238E27FC236}">
                <a16:creationId xmlns:a16="http://schemas.microsoft.com/office/drawing/2014/main" id="{17252F3F-F991-46A0-A89E-641E8EA9B53C}"/>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tretch>
            <a:fillRect/>
          </a:stretch>
        </p:blipFill>
        <p:spPr bwMode="auto">
          <a:xfrm>
            <a:off x="298583" y="301626"/>
            <a:ext cx="848011" cy="749623"/>
          </a:xfrm>
          <a:prstGeom prst="rect">
            <a:avLst/>
          </a:prstGeom>
          <a:extLst>
            <a:ext uri="{909E8E84-426E-40DD-AFC4-6F175D3DCCD1}">
              <a14:hiddenFill xmlns:a14="http://schemas.microsoft.com/office/drawing/2010/main">
                <a:solidFill>
                  <a:srgbClr val="FFFFFF"/>
                </a:solidFill>
              </a14:hiddenFill>
            </a:ext>
          </a:extLst>
        </p:spPr>
      </p:pic>
      <p:sp>
        <p:nvSpPr>
          <p:cNvPr id="9" name="Title 6">
            <a:extLst>
              <a:ext uri="{FF2B5EF4-FFF2-40B4-BE49-F238E27FC236}">
                <a16:creationId xmlns:a16="http://schemas.microsoft.com/office/drawing/2014/main" id="{E9F5792D-3723-4361-A9ED-10258F155040}"/>
              </a:ext>
            </a:extLst>
          </p:cNvPr>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solidFill>
                  <a:schemeClr val="bg1"/>
                </a:solidFill>
              </a:defRPr>
            </a:lvl1pPr>
          </a:lstStyle>
          <a:p>
            <a:r>
              <a:rPr lang="en-US"/>
              <a:t>Click to edit </a:t>
            </a:r>
            <a:br>
              <a:rPr lang="en-US"/>
            </a:br>
            <a:r>
              <a:rPr lang="en-US"/>
              <a:t>Master title</a:t>
            </a:r>
            <a:endParaRPr lang="en-GB"/>
          </a:p>
        </p:txBody>
      </p:sp>
      <p:sp>
        <p:nvSpPr>
          <p:cNvPr id="8" name="Freeform: Shape 7">
            <a:extLst>
              <a:ext uri="{FF2B5EF4-FFF2-40B4-BE49-F238E27FC236}">
                <a16:creationId xmlns:a16="http://schemas.microsoft.com/office/drawing/2014/main" id="{D5341B35-9577-4F97-A2E3-488C607C2310}"/>
              </a:ext>
            </a:extLst>
          </p:cNvPr>
          <p:cNvSpPr/>
          <p:nvPr userDrawn="1"/>
        </p:nvSpPr>
        <p:spPr>
          <a:xfrm>
            <a:off x="5561174" y="1381517"/>
            <a:ext cx="3582826" cy="3761983"/>
          </a:xfrm>
          <a:custGeom>
            <a:avLst/>
            <a:gdLst>
              <a:gd name="connsiteX0" fmla="*/ 1699109 w 3582826"/>
              <a:gd name="connsiteY0" fmla="*/ 0 h 3761983"/>
              <a:gd name="connsiteX1" fmla="*/ 3500932 w 3582826"/>
              <a:gd name="connsiteY1" fmla="*/ 603529 h 3761983"/>
              <a:gd name="connsiteX2" fmla="*/ 3582826 w 3582826"/>
              <a:gd name="connsiteY2" fmla="*/ 670682 h 3761983"/>
              <a:gd name="connsiteX3" fmla="*/ 3582826 w 3582826"/>
              <a:gd name="connsiteY3" fmla="*/ 3761983 h 3761983"/>
              <a:gd name="connsiteX4" fmla="*/ 3262516 w 3582826"/>
              <a:gd name="connsiteY4" fmla="*/ 3761983 h 3761983"/>
              <a:gd name="connsiteX5" fmla="*/ 3283901 w 3582826"/>
              <a:gd name="connsiteY5" fmla="*/ 3533863 h 3761983"/>
              <a:gd name="connsiteX6" fmla="*/ 1641950 w 3582826"/>
              <a:gd name="connsiteY6" fmla="*/ 1768151 h 3761983"/>
              <a:gd name="connsiteX7" fmla="*/ 1641950 w 3582826"/>
              <a:gd name="connsiteY7" fmla="*/ 1768153 h 3761983"/>
              <a:gd name="connsiteX8" fmla="*/ 1644218 w 3582826"/>
              <a:gd name="connsiteY8" fmla="*/ 1768276 h 3761983"/>
              <a:gd name="connsiteX9" fmla="*/ 1644218 w 3582826"/>
              <a:gd name="connsiteY9" fmla="*/ 3761983 h 3761983"/>
              <a:gd name="connsiteX10" fmla="*/ 1641950 w 3582826"/>
              <a:gd name="connsiteY10" fmla="*/ 3761983 h 3761983"/>
              <a:gd name="connsiteX11" fmla="*/ 1635602 w 3582826"/>
              <a:gd name="connsiteY11" fmla="*/ 3761983 h 3761983"/>
              <a:gd name="connsiteX12" fmla="*/ 21384 w 3582826"/>
              <a:gd name="connsiteY12" fmla="*/ 3761983 h 3761983"/>
              <a:gd name="connsiteX13" fmla="*/ 0 w 3582826"/>
              <a:gd name="connsiteY13" fmla="*/ 3533865 h 3761983"/>
              <a:gd name="connsiteX14" fmla="*/ 1474070 w 3582826"/>
              <a:gd name="connsiteY14" fmla="*/ 1777269 h 3761983"/>
              <a:gd name="connsiteX15" fmla="*/ 1635602 w 3582826"/>
              <a:gd name="connsiteY15" fmla="*/ 1768498 h 3761983"/>
              <a:gd name="connsiteX16" fmla="*/ 1635602 w 3582826"/>
              <a:gd name="connsiteY16" fmla="*/ 1761 h 3761983"/>
              <a:gd name="connsiteX17" fmla="*/ 1699109 w 3582826"/>
              <a:gd name="connsiteY17" fmla="*/ 0 h 37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2826" h="3761983">
                <a:moveTo>
                  <a:pt x="1699109" y="0"/>
                </a:moveTo>
                <a:cubicBezTo>
                  <a:pt x="2366545" y="0"/>
                  <a:pt x="2986591" y="222492"/>
                  <a:pt x="3500932" y="603529"/>
                </a:cubicBezTo>
                <a:lnTo>
                  <a:pt x="3582826" y="670682"/>
                </a:lnTo>
                <a:lnTo>
                  <a:pt x="3582826" y="3761983"/>
                </a:lnTo>
                <a:lnTo>
                  <a:pt x="3262516" y="3761983"/>
                </a:lnTo>
                <a:lnTo>
                  <a:pt x="3283901" y="3533863"/>
                </a:lnTo>
                <a:cubicBezTo>
                  <a:pt x="3283901" y="2558687"/>
                  <a:pt x="2548775" y="1768151"/>
                  <a:pt x="1641950" y="1768151"/>
                </a:cubicBezTo>
                <a:lnTo>
                  <a:pt x="1641950" y="1768153"/>
                </a:lnTo>
                <a:lnTo>
                  <a:pt x="1644218" y="1768276"/>
                </a:lnTo>
                <a:lnTo>
                  <a:pt x="1644218" y="3761983"/>
                </a:lnTo>
                <a:lnTo>
                  <a:pt x="1641950" y="3761983"/>
                </a:lnTo>
                <a:lnTo>
                  <a:pt x="1635602" y="3761983"/>
                </a:lnTo>
                <a:lnTo>
                  <a:pt x="21384" y="3761983"/>
                </a:lnTo>
                <a:lnTo>
                  <a:pt x="0" y="3533865"/>
                </a:lnTo>
                <a:cubicBezTo>
                  <a:pt x="0" y="2619638"/>
                  <a:pt x="646107" y="1867691"/>
                  <a:pt x="1474070" y="1777269"/>
                </a:cubicBezTo>
                <a:lnTo>
                  <a:pt x="1635602" y="1768498"/>
                </a:lnTo>
                <a:lnTo>
                  <a:pt x="1635602" y="1761"/>
                </a:lnTo>
                <a:cubicBezTo>
                  <a:pt x="1656709" y="226"/>
                  <a:pt x="1677886" y="0"/>
                  <a:pt x="1699109"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en-GB"/>
          </a:p>
        </p:txBody>
      </p:sp>
    </p:spTree>
    <p:extLst>
      <p:ext uri="{BB962C8B-B14F-4D97-AF65-F5344CB8AC3E}">
        <p14:creationId xmlns:p14="http://schemas.microsoft.com/office/powerpoint/2010/main" val="1929483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2"/>
        </a:solidFill>
        <a:effectLst/>
      </p:bgPr>
    </p:bg>
    <p:spTree>
      <p:nvGrpSpPr>
        <p:cNvPr id="1" name=""/>
        <p:cNvGrpSpPr/>
        <p:nvPr/>
      </p:nvGrpSpPr>
      <p:grpSpPr>
        <a:xfrm>
          <a:off x="0" y="0"/>
          <a:ext cx="0" cy="0"/>
          <a:chOff x="0" y="0"/>
          <a:chExt cx="0" cy="0"/>
        </a:xfrm>
      </p:grpSpPr>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15" name="Text Placeholder 3"/>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1"/>
                </a:solidFill>
                <a:latin typeface="+mn-lt"/>
              </a:defRPr>
            </a:lvl1pPr>
            <a:lvl5pPr marL="0" indent="0">
              <a:buFont typeface="Arial" panose="020B0604020202020204" pitchFamily="34" charset="0"/>
              <a:buNone/>
              <a:defRPr sz="800"/>
            </a:lvl5pPr>
          </a:lstStyle>
          <a:p>
            <a:pPr lvl="0"/>
            <a:r>
              <a:rPr lang="en-GB"/>
              <a:t>Confidential</a:t>
            </a:r>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395288" y="1817277"/>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0" i="0" u="none" strike="noStrike" kern="1200" cap="none" spc="0" normalizeH="0" baseline="0" noProof="0">
                <a:ln>
                  <a:noFill/>
                </a:ln>
                <a:solidFill>
                  <a:srgbClr val="000000"/>
                </a:solidFill>
                <a:effectLst/>
                <a:uLnTx/>
                <a:uFillTx/>
                <a:latin typeface="+mn-lt"/>
                <a:ea typeface="+mj-ea"/>
                <a:cs typeface="+mj-cs"/>
              </a:rPr>
              <a:t>Thank you</a:t>
            </a:r>
            <a:endParaRPr lang="en-GB" sz="4500"/>
          </a:p>
        </p:txBody>
      </p:sp>
      <p:sp>
        <p:nvSpPr>
          <p:cNvPr id="8" name="Freeform: Shape 7">
            <a:extLst>
              <a:ext uri="{FF2B5EF4-FFF2-40B4-BE49-F238E27FC236}">
                <a16:creationId xmlns:a16="http://schemas.microsoft.com/office/drawing/2014/main" id="{8F7CB4F2-9EE9-44D2-8DB6-6D80F2242B44}"/>
              </a:ext>
            </a:extLst>
          </p:cNvPr>
          <p:cNvSpPr/>
          <p:nvPr userDrawn="1"/>
        </p:nvSpPr>
        <p:spPr>
          <a:xfrm>
            <a:off x="5561174" y="1381517"/>
            <a:ext cx="3582826" cy="3761983"/>
          </a:xfrm>
          <a:custGeom>
            <a:avLst/>
            <a:gdLst>
              <a:gd name="connsiteX0" fmla="*/ 1699109 w 3582826"/>
              <a:gd name="connsiteY0" fmla="*/ 0 h 3761983"/>
              <a:gd name="connsiteX1" fmla="*/ 3500932 w 3582826"/>
              <a:gd name="connsiteY1" fmla="*/ 603529 h 3761983"/>
              <a:gd name="connsiteX2" fmla="*/ 3582826 w 3582826"/>
              <a:gd name="connsiteY2" fmla="*/ 670682 h 3761983"/>
              <a:gd name="connsiteX3" fmla="*/ 3582826 w 3582826"/>
              <a:gd name="connsiteY3" fmla="*/ 3761983 h 3761983"/>
              <a:gd name="connsiteX4" fmla="*/ 3262516 w 3582826"/>
              <a:gd name="connsiteY4" fmla="*/ 3761983 h 3761983"/>
              <a:gd name="connsiteX5" fmla="*/ 3283901 w 3582826"/>
              <a:gd name="connsiteY5" fmla="*/ 3533863 h 3761983"/>
              <a:gd name="connsiteX6" fmla="*/ 1641950 w 3582826"/>
              <a:gd name="connsiteY6" fmla="*/ 1768151 h 3761983"/>
              <a:gd name="connsiteX7" fmla="*/ 1641950 w 3582826"/>
              <a:gd name="connsiteY7" fmla="*/ 1768153 h 3761983"/>
              <a:gd name="connsiteX8" fmla="*/ 1644218 w 3582826"/>
              <a:gd name="connsiteY8" fmla="*/ 1768276 h 3761983"/>
              <a:gd name="connsiteX9" fmla="*/ 1644218 w 3582826"/>
              <a:gd name="connsiteY9" fmla="*/ 3761983 h 3761983"/>
              <a:gd name="connsiteX10" fmla="*/ 1641950 w 3582826"/>
              <a:gd name="connsiteY10" fmla="*/ 3761983 h 3761983"/>
              <a:gd name="connsiteX11" fmla="*/ 1635602 w 3582826"/>
              <a:gd name="connsiteY11" fmla="*/ 3761983 h 3761983"/>
              <a:gd name="connsiteX12" fmla="*/ 21384 w 3582826"/>
              <a:gd name="connsiteY12" fmla="*/ 3761983 h 3761983"/>
              <a:gd name="connsiteX13" fmla="*/ 0 w 3582826"/>
              <a:gd name="connsiteY13" fmla="*/ 3533865 h 3761983"/>
              <a:gd name="connsiteX14" fmla="*/ 1474070 w 3582826"/>
              <a:gd name="connsiteY14" fmla="*/ 1777269 h 3761983"/>
              <a:gd name="connsiteX15" fmla="*/ 1635602 w 3582826"/>
              <a:gd name="connsiteY15" fmla="*/ 1768498 h 3761983"/>
              <a:gd name="connsiteX16" fmla="*/ 1635602 w 3582826"/>
              <a:gd name="connsiteY16" fmla="*/ 1761 h 3761983"/>
              <a:gd name="connsiteX17" fmla="*/ 1699109 w 3582826"/>
              <a:gd name="connsiteY17" fmla="*/ 0 h 37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2826" h="3761983">
                <a:moveTo>
                  <a:pt x="1699109" y="0"/>
                </a:moveTo>
                <a:cubicBezTo>
                  <a:pt x="2366545" y="0"/>
                  <a:pt x="2986591" y="222492"/>
                  <a:pt x="3500932" y="603529"/>
                </a:cubicBezTo>
                <a:lnTo>
                  <a:pt x="3582826" y="670682"/>
                </a:lnTo>
                <a:lnTo>
                  <a:pt x="3582826" y="3761983"/>
                </a:lnTo>
                <a:lnTo>
                  <a:pt x="3262516" y="3761983"/>
                </a:lnTo>
                <a:lnTo>
                  <a:pt x="3283901" y="3533863"/>
                </a:lnTo>
                <a:cubicBezTo>
                  <a:pt x="3283901" y="2558687"/>
                  <a:pt x="2548775" y="1768151"/>
                  <a:pt x="1641950" y="1768151"/>
                </a:cubicBezTo>
                <a:lnTo>
                  <a:pt x="1641950" y="1768153"/>
                </a:lnTo>
                <a:lnTo>
                  <a:pt x="1644218" y="1768276"/>
                </a:lnTo>
                <a:lnTo>
                  <a:pt x="1644218" y="3761983"/>
                </a:lnTo>
                <a:lnTo>
                  <a:pt x="1641950" y="3761983"/>
                </a:lnTo>
                <a:lnTo>
                  <a:pt x="1635602" y="3761983"/>
                </a:lnTo>
                <a:lnTo>
                  <a:pt x="21384" y="3761983"/>
                </a:lnTo>
                <a:lnTo>
                  <a:pt x="0" y="3533865"/>
                </a:lnTo>
                <a:cubicBezTo>
                  <a:pt x="0" y="2619638"/>
                  <a:pt x="646107" y="1867691"/>
                  <a:pt x="1474070" y="1777269"/>
                </a:cubicBezTo>
                <a:lnTo>
                  <a:pt x="1635602" y="1768498"/>
                </a:lnTo>
                <a:lnTo>
                  <a:pt x="1635602" y="1761"/>
                </a:lnTo>
                <a:cubicBezTo>
                  <a:pt x="1656709" y="226"/>
                  <a:pt x="1677886" y="0"/>
                  <a:pt x="16991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en-GB"/>
          </a:p>
        </p:txBody>
      </p:sp>
    </p:spTree>
    <p:extLst>
      <p:ext uri="{BB962C8B-B14F-4D97-AF65-F5344CB8AC3E}">
        <p14:creationId xmlns:p14="http://schemas.microsoft.com/office/powerpoint/2010/main" val="2742342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02">
    <p:bg>
      <p:bgPr>
        <a:solidFill>
          <a:schemeClr val="bg2"/>
        </a:solidFill>
        <a:effectLst/>
      </p:bgPr>
    </p:bg>
    <p:spTree>
      <p:nvGrpSpPr>
        <p:cNvPr id="1" name=""/>
        <p:cNvGrpSpPr/>
        <p:nvPr/>
      </p:nvGrpSpPr>
      <p:grpSpPr>
        <a:xfrm>
          <a:off x="0" y="0"/>
          <a:ext cx="0" cy="0"/>
          <a:chOff x="0" y="0"/>
          <a:chExt cx="0" cy="0"/>
        </a:xfrm>
      </p:grpSpPr>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11" name="Freeform: Shape 10">
            <a:extLst>
              <a:ext uri="{FF2B5EF4-FFF2-40B4-BE49-F238E27FC236}">
                <a16:creationId xmlns:a16="http://schemas.microsoft.com/office/drawing/2014/main" id="{CE20370A-2695-4947-951E-686D2866F8C4}"/>
              </a:ext>
            </a:extLst>
          </p:cNvPr>
          <p:cNvSpPr/>
          <p:nvPr userDrawn="1"/>
        </p:nvSpPr>
        <p:spPr>
          <a:xfrm>
            <a:off x="5561173" y="964331"/>
            <a:ext cx="3582827" cy="4179169"/>
          </a:xfrm>
          <a:custGeom>
            <a:avLst/>
            <a:gdLst>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910373 h 1102259"/>
              <a:gd name="connsiteX5" fmla="*/ 944793 w 944973"/>
              <a:gd name="connsiteY5" fmla="*/ 1102259 h 1102259"/>
              <a:gd name="connsiteX6" fmla="*/ 0 w 944973"/>
              <a:gd name="connsiteY6" fmla="*/ 1102259 h 1102259"/>
              <a:gd name="connsiteX7" fmla="*/ 0 w 944973"/>
              <a:gd name="connsiteY7" fmla="*/ 168656 h 1102259"/>
              <a:gd name="connsiteX8" fmla="*/ 385742 w 944973"/>
              <a:gd name="connsiteY8" fmla="*/ 554397 h 1102259"/>
              <a:gd name="connsiteX9" fmla="*/ 924040 w 944973"/>
              <a:gd name="connsiteY9" fmla="*/ 20754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24040 w 944973"/>
              <a:gd name="connsiteY8" fmla="*/ 20754 h 1102259"/>
              <a:gd name="connsiteX9" fmla="*/ 944793 w 944973"/>
              <a:gd name="connsiteY9" fmla="*/ 0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44793 w 944973"/>
              <a:gd name="connsiteY8" fmla="*/ 0 h 1102259"/>
              <a:gd name="connsiteX0" fmla="*/ 944793 w 944973"/>
              <a:gd name="connsiteY0" fmla="*/ 0 h 1102259"/>
              <a:gd name="connsiteX1" fmla="*/ 944793 w 944973"/>
              <a:gd name="connsiteY1" fmla="*/ 180 h 1102259"/>
              <a:gd name="connsiteX2" fmla="*/ 944973 w 944973"/>
              <a:gd name="connsiteY2" fmla="*/ 1 h 1102259"/>
              <a:gd name="connsiteX3" fmla="*/ 944793 w 944973"/>
              <a:gd name="connsiteY3" fmla="*/ 1102259 h 1102259"/>
              <a:gd name="connsiteX4" fmla="*/ 0 w 944973"/>
              <a:gd name="connsiteY4" fmla="*/ 1102259 h 1102259"/>
              <a:gd name="connsiteX5" fmla="*/ 0 w 944973"/>
              <a:gd name="connsiteY5" fmla="*/ 168656 h 1102259"/>
              <a:gd name="connsiteX6" fmla="*/ 385742 w 944973"/>
              <a:gd name="connsiteY6" fmla="*/ 554397 h 1102259"/>
              <a:gd name="connsiteX7" fmla="*/ 944793 w 944973"/>
              <a:gd name="connsiteY7" fmla="*/ 0 h 110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973" h="1102259">
                <a:moveTo>
                  <a:pt x="944793" y="0"/>
                </a:moveTo>
                <a:lnTo>
                  <a:pt x="944793" y="180"/>
                </a:lnTo>
                <a:lnTo>
                  <a:pt x="944973" y="1"/>
                </a:lnTo>
                <a:lnTo>
                  <a:pt x="944793" y="1102259"/>
                </a:lnTo>
                <a:lnTo>
                  <a:pt x="0" y="1102259"/>
                </a:lnTo>
                <a:lnTo>
                  <a:pt x="0" y="168656"/>
                </a:lnTo>
                <a:lnTo>
                  <a:pt x="385742" y="554397"/>
                </a:lnTo>
                <a:lnTo>
                  <a:pt x="944793" y="0"/>
                </a:lnTo>
                <a:close/>
              </a:path>
            </a:pathLst>
          </a:custGeom>
          <a:solidFill>
            <a:schemeClr val="accent2"/>
          </a:solidFill>
        </p:spPr>
        <p:txBody>
          <a:bodyPr wrap="square" lIns="0" tIns="0" rIns="0" bIns="0" rtlCol="0">
            <a:noAutofit/>
          </a:bodyPr>
          <a:lstStyle/>
          <a:p>
            <a:endParaRPr/>
          </a:p>
        </p:txBody>
      </p:sp>
      <p:sp>
        <p:nvSpPr>
          <p:cNvPr id="12" name="Title 6">
            <a:extLst>
              <a:ext uri="{FF2B5EF4-FFF2-40B4-BE49-F238E27FC236}">
                <a16:creationId xmlns:a16="http://schemas.microsoft.com/office/drawing/2014/main" id="{C524BF0F-ED90-4121-8232-779C54D8F4B0}"/>
              </a:ext>
            </a:extLst>
          </p:cNvPr>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lvl1pPr>
          </a:lstStyle>
          <a:p>
            <a:r>
              <a:rPr lang="en-US"/>
              <a:t>Click to edit </a:t>
            </a:r>
            <a:br>
              <a:rPr lang="en-US"/>
            </a:br>
            <a:r>
              <a:rPr lang="en-US"/>
              <a:t>Master title</a:t>
            </a:r>
            <a:endParaRPr lang="en-GB"/>
          </a:p>
        </p:txBody>
      </p:sp>
      <p:sp>
        <p:nvSpPr>
          <p:cNvPr id="10" name="Text Placeholder 12">
            <a:extLst>
              <a:ext uri="{FF2B5EF4-FFF2-40B4-BE49-F238E27FC236}">
                <a16:creationId xmlns:a16="http://schemas.microsoft.com/office/drawing/2014/main" id="{F5A10E14-7E9B-4DDF-8B52-2013133EA021}"/>
              </a:ext>
            </a:extLst>
          </p:cNvPr>
          <p:cNvSpPr>
            <a:spLocks noGrp="1"/>
          </p:cNvSpPr>
          <p:nvPr>
            <p:ph type="body" sz="quarter" idx="10" hasCustomPrompt="1"/>
          </p:nvPr>
        </p:nvSpPr>
        <p:spPr>
          <a:xfrm>
            <a:off x="395289" y="3219451"/>
            <a:ext cx="4121150" cy="525462"/>
          </a:xfrm>
          <a:prstGeom prst="rect">
            <a:avLst/>
          </a:prstGeom>
        </p:spPr>
        <p:txBody>
          <a:bodyPr lIns="0">
            <a:noAutofit/>
          </a:bodyPr>
          <a:lstStyle>
            <a:lvl1pPr marL="0" indent="0">
              <a:lnSpc>
                <a:spcPct val="90000"/>
              </a:lnSpc>
              <a:spcBef>
                <a:spcPts val="1000"/>
              </a:spcBef>
              <a:buNone/>
              <a:defRPr sz="1100" b="0">
                <a:latin typeface="+mn-lt"/>
              </a:defRPr>
            </a:lvl1pPr>
            <a:lvl2pPr marL="0" indent="0">
              <a:lnSpc>
                <a:spcPct val="90000"/>
              </a:lnSpc>
              <a:spcBef>
                <a:spcPts val="1000"/>
              </a:spcBef>
              <a:buNone/>
              <a:defRPr sz="1100" b="0">
                <a:latin typeface="+mn-lt"/>
              </a:defRPr>
            </a:lvl2pPr>
            <a:lvl3pPr marL="0" indent="0">
              <a:lnSpc>
                <a:spcPct val="90000"/>
              </a:lnSpc>
              <a:spcBef>
                <a:spcPts val="1000"/>
              </a:spcBef>
              <a:buNone/>
              <a:defRPr sz="1100" b="0">
                <a:solidFill>
                  <a:schemeClr val="tx2"/>
                </a:solidFill>
                <a:latin typeface="+mn-lt"/>
              </a:defRPr>
            </a:lvl3pPr>
            <a:lvl4pPr marL="0" indent="0">
              <a:lnSpc>
                <a:spcPct val="90000"/>
              </a:lnSpc>
              <a:spcBef>
                <a:spcPts val="1000"/>
              </a:spcBef>
              <a:buNone/>
              <a:defRPr sz="1100" b="0">
                <a:latin typeface="+mn-lt"/>
              </a:defRPr>
            </a:lvl4pPr>
            <a:lvl5pPr marL="0" indent="0">
              <a:lnSpc>
                <a:spcPct val="90000"/>
              </a:lnSpc>
              <a:spcBef>
                <a:spcPts val="1000"/>
              </a:spcBef>
              <a:buNone/>
              <a:defRPr sz="1100" b="0" baseline="0">
                <a:latin typeface="+mn-lt"/>
              </a:defRPr>
            </a:lvl5pPr>
            <a:lvl6pPr marL="0" indent="0">
              <a:lnSpc>
                <a:spcPct val="90000"/>
              </a:lnSpc>
              <a:spcBef>
                <a:spcPts val="1000"/>
              </a:spcBef>
              <a:buNone/>
              <a:defRPr sz="1100"/>
            </a:lvl6pPr>
            <a:lvl7pPr marL="0" indent="0">
              <a:lnSpc>
                <a:spcPct val="90000"/>
              </a:lnSpc>
              <a:spcBef>
                <a:spcPts val="1000"/>
              </a:spcBef>
              <a:buNone/>
              <a:defRPr sz="1100"/>
            </a:lvl7pPr>
            <a:lvl8pPr marL="0" indent="0">
              <a:lnSpc>
                <a:spcPct val="90000"/>
              </a:lnSpc>
              <a:spcBef>
                <a:spcPts val="1000"/>
              </a:spcBef>
              <a:buNone/>
              <a:defRPr sz="1100"/>
            </a:lvl8pPr>
            <a:lvl9pPr marL="0" indent="0">
              <a:lnSpc>
                <a:spcPct val="90000"/>
              </a:lnSpc>
              <a:spcBef>
                <a:spcPts val="1000"/>
              </a:spcBef>
              <a:buNone/>
              <a:defRPr sz="1100"/>
            </a:lvl9pPr>
          </a:lstStyle>
          <a:p>
            <a:pPr lvl="2"/>
            <a:r>
              <a:rPr lang="en-US"/>
              <a:t>Client Name</a:t>
            </a:r>
          </a:p>
          <a:p>
            <a:pPr lvl="2"/>
            <a:r>
              <a:rPr lang="en-US"/>
              <a:t>Ref</a:t>
            </a:r>
          </a:p>
        </p:txBody>
      </p:sp>
      <p:sp>
        <p:nvSpPr>
          <p:cNvPr id="14" name="Picture Placeholder 15">
            <a:extLst>
              <a:ext uri="{FF2B5EF4-FFF2-40B4-BE49-F238E27FC236}">
                <a16:creationId xmlns:a16="http://schemas.microsoft.com/office/drawing/2014/main" id="{69AB8158-F9F0-4153-9D08-A321E687B62A}"/>
              </a:ext>
            </a:extLst>
          </p:cNvPr>
          <p:cNvSpPr>
            <a:spLocks noGrp="1"/>
          </p:cNvSpPr>
          <p:nvPr>
            <p:ph type="pic" sz="quarter" idx="11" hasCustomPrompt="1"/>
          </p:nvPr>
        </p:nvSpPr>
        <p:spPr>
          <a:xfrm>
            <a:off x="395288" y="3744913"/>
            <a:ext cx="950400" cy="646112"/>
          </a:xfrm>
          <a:prstGeom prst="rect">
            <a:avLst/>
          </a:prstGeom>
        </p:spPr>
        <p:txBody>
          <a:bodyPr anchor="b">
            <a:normAutofit/>
          </a:bodyPr>
          <a:lstStyle>
            <a:lvl1pPr marL="0" indent="0" algn="ctr">
              <a:buNone/>
              <a:defRPr sz="1000" b="0">
                <a:solidFill>
                  <a:schemeClr val="tx2"/>
                </a:solidFill>
              </a:defRPr>
            </a:lvl1pPr>
          </a:lstStyle>
          <a:p>
            <a:r>
              <a:rPr lang="en-GB" sz="1200"/>
              <a:t>Client Logo</a:t>
            </a:r>
            <a:endParaRPr lang="en-GB"/>
          </a:p>
        </p:txBody>
      </p:sp>
      <p:sp>
        <p:nvSpPr>
          <p:cNvPr id="15" name="Picture Placeholder 15">
            <a:extLst>
              <a:ext uri="{FF2B5EF4-FFF2-40B4-BE49-F238E27FC236}">
                <a16:creationId xmlns:a16="http://schemas.microsoft.com/office/drawing/2014/main" id="{F5405FC6-6C36-419D-9D3C-540DCE594350}"/>
              </a:ext>
            </a:extLst>
          </p:cNvPr>
          <p:cNvSpPr>
            <a:spLocks noGrp="1"/>
          </p:cNvSpPr>
          <p:nvPr>
            <p:ph type="pic" sz="quarter" idx="12" hasCustomPrompt="1"/>
          </p:nvPr>
        </p:nvSpPr>
        <p:spPr>
          <a:xfrm>
            <a:off x="1453074" y="3744913"/>
            <a:ext cx="950401" cy="646112"/>
          </a:xfrm>
          <a:prstGeom prst="rect">
            <a:avLst/>
          </a:prstGeom>
        </p:spPr>
        <p:txBody>
          <a:bodyPr anchor="b">
            <a:normAutofit/>
          </a:bodyPr>
          <a:lstStyle>
            <a:lvl1pPr marL="0" indent="0" algn="ctr">
              <a:buNone/>
              <a:defRPr sz="1000" b="0" baseline="0">
                <a:solidFill>
                  <a:schemeClr val="tx2"/>
                </a:solidFill>
              </a:defRPr>
            </a:lvl1pPr>
          </a:lstStyle>
          <a:p>
            <a:r>
              <a:rPr lang="en-GB" sz="1200"/>
              <a:t>Partner  Logo</a:t>
            </a:r>
            <a:endParaRPr lang="en-GB"/>
          </a:p>
        </p:txBody>
      </p:sp>
      <p:sp>
        <p:nvSpPr>
          <p:cNvPr id="18" name="Text Placeholder 3">
            <a:extLst>
              <a:ext uri="{FF2B5EF4-FFF2-40B4-BE49-F238E27FC236}">
                <a16:creationId xmlns:a16="http://schemas.microsoft.com/office/drawing/2014/main" id="{3E1EF882-0824-4B5E-B703-46EDF1B0ACA2}"/>
              </a:ext>
            </a:extLst>
          </p:cNvPr>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2"/>
                </a:solidFill>
                <a:latin typeface="+mn-lt"/>
              </a:defRPr>
            </a:lvl1pPr>
            <a:lvl5pPr marL="0" indent="0">
              <a:buFont typeface="Arial" panose="020B0604020202020204" pitchFamily="34" charset="0"/>
              <a:buNone/>
              <a:defRPr sz="800"/>
            </a:lvl5pPr>
          </a:lstStyle>
          <a:p>
            <a:pPr lvl="0"/>
            <a:r>
              <a:rPr lang="en-GB"/>
              <a:t>Confidential</a:t>
            </a:r>
          </a:p>
        </p:txBody>
      </p:sp>
      <p:sp>
        <p:nvSpPr>
          <p:cNvPr id="19" name="Subtitle 2">
            <a:extLst>
              <a:ext uri="{FF2B5EF4-FFF2-40B4-BE49-F238E27FC236}">
                <a16:creationId xmlns:a16="http://schemas.microsoft.com/office/drawing/2014/main" id="{9951F095-226D-4DC2-8D51-4B7534539BBF}"/>
              </a:ext>
            </a:extLst>
          </p:cNvPr>
          <p:cNvSpPr>
            <a:spLocks noGrp="1"/>
          </p:cNvSpPr>
          <p:nvPr>
            <p:ph type="subTitle" idx="1" hasCustomPrompt="1"/>
          </p:nvPr>
        </p:nvSpPr>
        <p:spPr>
          <a:xfrm>
            <a:off x="395290" y="2608265"/>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spTree>
    <p:extLst>
      <p:ext uri="{BB962C8B-B14F-4D97-AF65-F5344CB8AC3E}">
        <p14:creationId xmlns:p14="http://schemas.microsoft.com/office/powerpoint/2010/main" val="2297680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ppt_x"/>
                                          </p:val>
                                        </p:tav>
                                        <p:tav tm="100000">
                                          <p:val>
                                            <p:strVal val="#ppt_x"/>
                                          </p:val>
                                        </p:tav>
                                      </p:tavLst>
                                    </p:anim>
                                    <p:anim calcmode="lin" valueType="num">
                                      <p:cBhvr additive="base">
                                        <p:cTn id="8" dur="1250" fill="hold"/>
                                        <p:tgtEl>
                                          <p:spTgt spid="11"/>
                                        </p:tgtEl>
                                        <p:attrNameLst>
                                          <p:attrName>ppt_y</p:attrName>
                                        </p:attrNameLst>
                                      </p:cBhvr>
                                      <p:tavLst>
                                        <p:tav tm="0">
                                          <p:val>
                                            <p:strVal val="1+#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02">
    <p:bg>
      <p:bgPr>
        <a:solidFill>
          <a:schemeClr val="accent2"/>
        </a:solidFill>
        <a:effectLst/>
      </p:bgPr>
    </p:bg>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bg1"/>
                </a:solidFill>
                <a:latin typeface="+mn-lt"/>
              </a:defRPr>
            </a:lvl1pPr>
            <a:lvl5pPr marL="0" indent="0">
              <a:buFont typeface="Arial" panose="020B0604020202020204" pitchFamily="34" charset="0"/>
              <a:buNone/>
              <a:defRPr sz="800"/>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395289" y="2608264"/>
            <a:ext cx="5081585" cy="1561127"/>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sp>
        <p:nvSpPr>
          <p:cNvPr id="6" name="Freeform: Shape 5">
            <a:extLst>
              <a:ext uri="{FF2B5EF4-FFF2-40B4-BE49-F238E27FC236}">
                <a16:creationId xmlns:a16="http://schemas.microsoft.com/office/drawing/2014/main" id="{24E69315-D8E9-4C26-A3BF-838B1E3090EF}"/>
              </a:ext>
            </a:extLst>
          </p:cNvPr>
          <p:cNvSpPr/>
          <p:nvPr userDrawn="1"/>
        </p:nvSpPr>
        <p:spPr>
          <a:xfrm>
            <a:off x="5561173" y="964331"/>
            <a:ext cx="3582827" cy="4179169"/>
          </a:xfrm>
          <a:custGeom>
            <a:avLst/>
            <a:gdLst>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910373 h 1102259"/>
              <a:gd name="connsiteX5" fmla="*/ 944793 w 944973"/>
              <a:gd name="connsiteY5" fmla="*/ 1102259 h 1102259"/>
              <a:gd name="connsiteX6" fmla="*/ 0 w 944973"/>
              <a:gd name="connsiteY6" fmla="*/ 1102259 h 1102259"/>
              <a:gd name="connsiteX7" fmla="*/ 0 w 944973"/>
              <a:gd name="connsiteY7" fmla="*/ 168656 h 1102259"/>
              <a:gd name="connsiteX8" fmla="*/ 385742 w 944973"/>
              <a:gd name="connsiteY8" fmla="*/ 554397 h 1102259"/>
              <a:gd name="connsiteX9" fmla="*/ 924040 w 944973"/>
              <a:gd name="connsiteY9" fmla="*/ 20754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24040 w 944973"/>
              <a:gd name="connsiteY8" fmla="*/ 20754 h 1102259"/>
              <a:gd name="connsiteX9" fmla="*/ 944793 w 944973"/>
              <a:gd name="connsiteY9" fmla="*/ 0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44793 w 944973"/>
              <a:gd name="connsiteY8" fmla="*/ 0 h 1102259"/>
              <a:gd name="connsiteX0" fmla="*/ 944793 w 944973"/>
              <a:gd name="connsiteY0" fmla="*/ 0 h 1102259"/>
              <a:gd name="connsiteX1" fmla="*/ 944793 w 944973"/>
              <a:gd name="connsiteY1" fmla="*/ 180 h 1102259"/>
              <a:gd name="connsiteX2" fmla="*/ 944973 w 944973"/>
              <a:gd name="connsiteY2" fmla="*/ 1 h 1102259"/>
              <a:gd name="connsiteX3" fmla="*/ 944793 w 944973"/>
              <a:gd name="connsiteY3" fmla="*/ 1102259 h 1102259"/>
              <a:gd name="connsiteX4" fmla="*/ 0 w 944973"/>
              <a:gd name="connsiteY4" fmla="*/ 1102259 h 1102259"/>
              <a:gd name="connsiteX5" fmla="*/ 0 w 944973"/>
              <a:gd name="connsiteY5" fmla="*/ 168656 h 1102259"/>
              <a:gd name="connsiteX6" fmla="*/ 385742 w 944973"/>
              <a:gd name="connsiteY6" fmla="*/ 554397 h 1102259"/>
              <a:gd name="connsiteX7" fmla="*/ 944793 w 944973"/>
              <a:gd name="connsiteY7" fmla="*/ 0 h 110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973" h="1102259">
                <a:moveTo>
                  <a:pt x="944793" y="0"/>
                </a:moveTo>
                <a:lnTo>
                  <a:pt x="944793" y="180"/>
                </a:lnTo>
                <a:lnTo>
                  <a:pt x="944973" y="1"/>
                </a:lnTo>
                <a:lnTo>
                  <a:pt x="944793" y="1102259"/>
                </a:lnTo>
                <a:lnTo>
                  <a:pt x="0" y="1102259"/>
                </a:lnTo>
                <a:lnTo>
                  <a:pt x="0" y="168656"/>
                </a:lnTo>
                <a:lnTo>
                  <a:pt x="385742" y="554397"/>
                </a:lnTo>
                <a:lnTo>
                  <a:pt x="944793" y="0"/>
                </a:lnTo>
                <a:close/>
              </a:path>
            </a:pathLst>
          </a:custGeom>
          <a:solidFill>
            <a:schemeClr val="bg2"/>
          </a:solidFill>
        </p:spPr>
        <p:txBody>
          <a:bodyPr wrap="square" lIns="0" tIns="0" rIns="0" bIns="0" rtlCol="0">
            <a:noAutofit/>
          </a:bodyPr>
          <a:lstStyle/>
          <a:p>
            <a:endParaRPr/>
          </a:p>
        </p:txBody>
      </p:sp>
      <p:pic>
        <p:nvPicPr>
          <p:cNvPr id="7" name="Picture 2" descr="P:\Croydon\VOY\BDS\NewDesignStudio\Henry\Brand Guidelines and Elements\Mott MaDonald Brand Elements\Logos\Vertical Logo\Photoshop\PNG\MM-Logo-White.png">
            <a:extLst>
              <a:ext uri="{FF2B5EF4-FFF2-40B4-BE49-F238E27FC236}">
                <a16:creationId xmlns:a16="http://schemas.microsoft.com/office/drawing/2014/main" id="{ED870FEB-D516-4A4F-87C0-6F095D7B5FD5}"/>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tretch>
            <a:fillRect/>
          </a:stretch>
        </p:blipFill>
        <p:spPr bwMode="auto">
          <a:xfrm>
            <a:off x="298583" y="301626"/>
            <a:ext cx="848011" cy="749623"/>
          </a:xfrm>
          <a:prstGeom prst="rect">
            <a:avLst/>
          </a:prstGeom>
          <a:extLst>
            <a:ext uri="{909E8E84-426E-40DD-AFC4-6F175D3DCCD1}">
              <a14:hiddenFill xmlns:a14="http://schemas.microsoft.com/office/drawing/2010/main">
                <a:solidFill>
                  <a:srgbClr val="FFFFFF"/>
                </a:solidFill>
              </a14:hiddenFill>
            </a:ext>
          </a:extLst>
        </p:spPr>
      </p:pic>
      <p:sp>
        <p:nvSpPr>
          <p:cNvPr id="9" name="Title 6">
            <a:extLst>
              <a:ext uri="{FF2B5EF4-FFF2-40B4-BE49-F238E27FC236}">
                <a16:creationId xmlns:a16="http://schemas.microsoft.com/office/drawing/2014/main" id="{6F5E1EF6-8A8B-49D0-9D72-B0B88AB50C46}"/>
              </a:ext>
            </a:extLst>
          </p:cNvPr>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solidFill>
                  <a:schemeClr val="bg1"/>
                </a:solidFill>
              </a:defRPr>
            </a:lvl1pPr>
          </a:lstStyle>
          <a:p>
            <a:r>
              <a:rPr lang="en-US"/>
              <a:t>Click to edit </a:t>
            </a:r>
            <a:br>
              <a:rPr lang="en-US"/>
            </a:br>
            <a:r>
              <a:rPr lang="en-US"/>
              <a:t>Master title</a:t>
            </a:r>
            <a:endParaRPr lang="en-GB"/>
          </a:p>
        </p:txBody>
      </p:sp>
    </p:spTree>
    <p:extLst>
      <p:ext uri="{BB962C8B-B14F-4D97-AF65-F5344CB8AC3E}">
        <p14:creationId xmlns:p14="http://schemas.microsoft.com/office/powerpoint/2010/main" val="1398031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02">
    <p:bg>
      <p:bgPr>
        <a:solidFill>
          <a:schemeClr val="bg2"/>
        </a:solidFill>
        <a:effectLst/>
      </p:bgPr>
    </p:bg>
    <p:spTree>
      <p:nvGrpSpPr>
        <p:cNvPr id="1" name=""/>
        <p:cNvGrpSpPr/>
        <p:nvPr/>
      </p:nvGrpSpPr>
      <p:grpSpPr>
        <a:xfrm>
          <a:off x="0" y="0"/>
          <a:ext cx="0" cy="0"/>
          <a:chOff x="0" y="0"/>
          <a:chExt cx="0" cy="0"/>
        </a:xfrm>
      </p:grpSpPr>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15" name="Text Placeholder 3"/>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1"/>
                </a:solidFill>
                <a:latin typeface="+mn-lt"/>
              </a:defRPr>
            </a:lvl1pPr>
            <a:lvl5pPr marL="0" indent="0">
              <a:buFont typeface="Arial" panose="020B0604020202020204" pitchFamily="34" charset="0"/>
              <a:buNone/>
              <a:defRPr sz="800"/>
            </a:lvl5pPr>
          </a:lstStyle>
          <a:p>
            <a:pPr lvl="0"/>
            <a:r>
              <a:rPr lang="en-GB"/>
              <a:t>Confidential</a:t>
            </a:r>
          </a:p>
        </p:txBody>
      </p:sp>
      <p:sp>
        <p:nvSpPr>
          <p:cNvPr id="30" name="Freeform: Shape 29">
            <a:extLst>
              <a:ext uri="{FF2B5EF4-FFF2-40B4-BE49-F238E27FC236}">
                <a16:creationId xmlns:a16="http://schemas.microsoft.com/office/drawing/2014/main" id="{5907FF49-4A30-43B1-8B37-0A04A657DF7C}"/>
              </a:ext>
            </a:extLst>
          </p:cNvPr>
          <p:cNvSpPr/>
          <p:nvPr userDrawn="1"/>
        </p:nvSpPr>
        <p:spPr>
          <a:xfrm>
            <a:off x="7203124" y="3149668"/>
            <a:ext cx="1641951" cy="1993832"/>
          </a:xfrm>
          <a:custGeom>
            <a:avLst/>
            <a:gdLst>
              <a:gd name="connsiteX0" fmla="*/ 0 w 1641951"/>
              <a:gd name="connsiteY0" fmla="*/ 0 h 1993832"/>
              <a:gd name="connsiteX1" fmla="*/ 1641951 w 1641951"/>
              <a:gd name="connsiteY1" fmla="*/ 1765712 h 1993832"/>
              <a:gd name="connsiteX2" fmla="*/ 1620566 w 1641951"/>
              <a:gd name="connsiteY2" fmla="*/ 1993832 h 1993832"/>
              <a:gd name="connsiteX3" fmla="*/ 0 w 1641951"/>
              <a:gd name="connsiteY3" fmla="*/ 1993832 h 1993832"/>
            </a:gdLst>
            <a:ahLst/>
            <a:cxnLst>
              <a:cxn ang="0">
                <a:pos x="connsiteX0" y="connsiteY0"/>
              </a:cxn>
              <a:cxn ang="0">
                <a:pos x="connsiteX1" y="connsiteY1"/>
              </a:cxn>
              <a:cxn ang="0">
                <a:pos x="connsiteX2" y="connsiteY2"/>
              </a:cxn>
              <a:cxn ang="0">
                <a:pos x="connsiteX3" y="connsiteY3"/>
              </a:cxn>
            </a:cxnLst>
            <a:rect l="l" t="t" r="r" b="b"/>
            <a:pathLst>
              <a:path w="1641951" h="1993832">
                <a:moveTo>
                  <a:pt x="0" y="0"/>
                </a:moveTo>
                <a:cubicBezTo>
                  <a:pt x="906825" y="0"/>
                  <a:pt x="1641951" y="790536"/>
                  <a:pt x="1641951" y="1765712"/>
                </a:cubicBezTo>
                <a:lnTo>
                  <a:pt x="1620566" y="1993832"/>
                </a:lnTo>
                <a:lnTo>
                  <a:pt x="0" y="1993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395288" y="1817277"/>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0" i="0" u="none" strike="noStrike" kern="1200" cap="none" spc="0" normalizeH="0" baseline="0" noProof="0">
                <a:ln>
                  <a:noFill/>
                </a:ln>
                <a:solidFill>
                  <a:srgbClr val="000000"/>
                </a:solidFill>
                <a:effectLst/>
                <a:uLnTx/>
                <a:uFillTx/>
                <a:latin typeface="+mn-lt"/>
                <a:ea typeface="+mj-ea"/>
                <a:cs typeface="+mj-cs"/>
              </a:rPr>
              <a:t>Thank you</a:t>
            </a:r>
            <a:endParaRPr lang="en-GB" sz="4500"/>
          </a:p>
        </p:txBody>
      </p:sp>
      <p:sp>
        <p:nvSpPr>
          <p:cNvPr id="8" name="Freeform: Shape 7">
            <a:extLst>
              <a:ext uri="{FF2B5EF4-FFF2-40B4-BE49-F238E27FC236}">
                <a16:creationId xmlns:a16="http://schemas.microsoft.com/office/drawing/2014/main" id="{B82F4925-3208-457F-AA9B-0D1EC3A62B17}"/>
              </a:ext>
            </a:extLst>
          </p:cNvPr>
          <p:cNvSpPr/>
          <p:nvPr userDrawn="1"/>
        </p:nvSpPr>
        <p:spPr>
          <a:xfrm>
            <a:off x="5561173" y="964331"/>
            <a:ext cx="3582827" cy="4179169"/>
          </a:xfrm>
          <a:custGeom>
            <a:avLst/>
            <a:gdLst>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910373 h 1102259"/>
              <a:gd name="connsiteX5" fmla="*/ 944793 w 944973"/>
              <a:gd name="connsiteY5" fmla="*/ 1102259 h 1102259"/>
              <a:gd name="connsiteX6" fmla="*/ 0 w 944973"/>
              <a:gd name="connsiteY6" fmla="*/ 1102259 h 1102259"/>
              <a:gd name="connsiteX7" fmla="*/ 0 w 944973"/>
              <a:gd name="connsiteY7" fmla="*/ 168656 h 1102259"/>
              <a:gd name="connsiteX8" fmla="*/ 385742 w 944973"/>
              <a:gd name="connsiteY8" fmla="*/ 554397 h 1102259"/>
              <a:gd name="connsiteX9" fmla="*/ 924040 w 944973"/>
              <a:gd name="connsiteY9" fmla="*/ 20754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24040 w 944973"/>
              <a:gd name="connsiteY8" fmla="*/ 20754 h 1102259"/>
              <a:gd name="connsiteX9" fmla="*/ 944793 w 944973"/>
              <a:gd name="connsiteY9" fmla="*/ 0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44793 w 944973"/>
              <a:gd name="connsiteY8" fmla="*/ 0 h 1102259"/>
              <a:gd name="connsiteX0" fmla="*/ 944793 w 944973"/>
              <a:gd name="connsiteY0" fmla="*/ 0 h 1102259"/>
              <a:gd name="connsiteX1" fmla="*/ 944793 w 944973"/>
              <a:gd name="connsiteY1" fmla="*/ 180 h 1102259"/>
              <a:gd name="connsiteX2" fmla="*/ 944973 w 944973"/>
              <a:gd name="connsiteY2" fmla="*/ 1 h 1102259"/>
              <a:gd name="connsiteX3" fmla="*/ 944793 w 944973"/>
              <a:gd name="connsiteY3" fmla="*/ 1102259 h 1102259"/>
              <a:gd name="connsiteX4" fmla="*/ 0 w 944973"/>
              <a:gd name="connsiteY4" fmla="*/ 1102259 h 1102259"/>
              <a:gd name="connsiteX5" fmla="*/ 0 w 944973"/>
              <a:gd name="connsiteY5" fmla="*/ 168656 h 1102259"/>
              <a:gd name="connsiteX6" fmla="*/ 385742 w 944973"/>
              <a:gd name="connsiteY6" fmla="*/ 554397 h 1102259"/>
              <a:gd name="connsiteX7" fmla="*/ 944793 w 944973"/>
              <a:gd name="connsiteY7" fmla="*/ 0 h 110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973" h="1102259">
                <a:moveTo>
                  <a:pt x="944793" y="0"/>
                </a:moveTo>
                <a:lnTo>
                  <a:pt x="944793" y="180"/>
                </a:lnTo>
                <a:lnTo>
                  <a:pt x="944973" y="1"/>
                </a:lnTo>
                <a:lnTo>
                  <a:pt x="944793" y="1102259"/>
                </a:lnTo>
                <a:lnTo>
                  <a:pt x="0" y="1102259"/>
                </a:lnTo>
                <a:lnTo>
                  <a:pt x="0" y="168656"/>
                </a:lnTo>
                <a:lnTo>
                  <a:pt x="385742" y="554397"/>
                </a:lnTo>
                <a:lnTo>
                  <a:pt x="944793" y="0"/>
                </a:lnTo>
                <a:close/>
              </a:path>
            </a:pathLst>
          </a:custGeom>
          <a:solidFill>
            <a:schemeClr val="accent2"/>
          </a:solidFill>
        </p:spPr>
        <p:txBody>
          <a:bodyPr wrap="square" lIns="0" tIns="0" rIns="0" bIns="0" rtlCol="0">
            <a:noAutofit/>
          </a:bodyPr>
          <a:lstStyle/>
          <a:p>
            <a:endParaRPr/>
          </a:p>
        </p:txBody>
      </p:sp>
    </p:spTree>
    <p:extLst>
      <p:ext uri="{BB962C8B-B14F-4D97-AF65-F5344CB8AC3E}">
        <p14:creationId xmlns:p14="http://schemas.microsoft.com/office/powerpoint/2010/main" val="2094835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ppt_x"/>
                                          </p:val>
                                        </p:tav>
                                        <p:tav tm="100000">
                                          <p:val>
                                            <p:strVal val="#ppt_x"/>
                                          </p:val>
                                        </p:tav>
                                      </p:tavLst>
                                    </p:anim>
                                    <p:anim calcmode="lin" valueType="num">
                                      <p:cBhvr additive="base">
                                        <p:cTn id="8" dur="125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03">
    <p:bg>
      <p:bgPr>
        <a:solidFill>
          <a:schemeClr val="bg2"/>
        </a:solidFill>
        <a:effectLst/>
      </p:bgPr>
    </p:bg>
    <p:spTree>
      <p:nvGrpSpPr>
        <p:cNvPr id="1" name=""/>
        <p:cNvGrpSpPr/>
        <p:nvPr/>
      </p:nvGrpSpPr>
      <p:grpSpPr>
        <a:xfrm>
          <a:off x="0" y="0"/>
          <a:ext cx="0" cy="0"/>
          <a:chOff x="0" y="0"/>
          <a:chExt cx="0" cy="0"/>
        </a:xfrm>
      </p:grpSpPr>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19" name="Isosceles Triangle 18">
            <a:extLst>
              <a:ext uri="{FF2B5EF4-FFF2-40B4-BE49-F238E27FC236}">
                <a16:creationId xmlns:a16="http://schemas.microsoft.com/office/drawing/2014/main" id="{D7144E2A-E555-407D-ADA5-4F8724931CB4}"/>
              </a:ext>
            </a:extLst>
          </p:cNvPr>
          <p:cNvSpPr/>
          <p:nvPr userDrawn="1"/>
        </p:nvSpPr>
        <p:spPr>
          <a:xfrm>
            <a:off x="4189759" y="2451113"/>
            <a:ext cx="3662728" cy="26923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C761EDEF-FC28-41D7-AC21-5901A984AEE5}"/>
              </a:ext>
            </a:extLst>
          </p:cNvPr>
          <p:cNvSpPr/>
          <p:nvPr userDrawn="1"/>
        </p:nvSpPr>
        <p:spPr>
          <a:xfrm>
            <a:off x="6971746" y="2451113"/>
            <a:ext cx="2172254" cy="2692388"/>
          </a:xfrm>
          <a:custGeom>
            <a:avLst/>
            <a:gdLst>
              <a:gd name="connsiteX0" fmla="*/ 1831364 w 2172254"/>
              <a:gd name="connsiteY0" fmla="*/ 0 h 2692388"/>
              <a:gd name="connsiteX1" fmla="*/ 2172254 w 2172254"/>
              <a:gd name="connsiteY1" fmla="*/ 501161 h 2692388"/>
              <a:gd name="connsiteX2" fmla="*/ 2172254 w 2172254"/>
              <a:gd name="connsiteY2" fmla="*/ 2692388 h 2692388"/>
              <a:gd name="connsiteX3" fmla="*/ 0 w 2172254"/>
              <a:gd name="connsiteY3" fmla="*/ 2692388 h 2692388"/>
            </a:gdLst>
            <a:ahLst/>
            <a:cxnLst>
              <a:cxn ang="0">
                <a:pos x="connsiteX0" y="connsiteY0"/>
              </a:cxn>
              <a:cxn ang="0">
                <a:pos x="connsiteX1" y="connsiteY1"/>
              </a:cxn>
              <a:cxn ang="0">
                <a:pos x="connsiteX2" y="connsiteY2"/>
              </a:cxn>
              <a:cxn ang="0">
                <a:pos x="connsiteX3" y="connsiteY3"/>
              </a:cxn>
            </a:cxnLst>
            <a:rect l="l" t="t" r="r" b="b"/>
            <a:pathLst>
              <a:path w="2172254" h="2692388">
                <a:moveTo>
                  <a:pt x="1831364" y="0"/>
                </a:moveTo>
                <a:lnTo>
                  <a:pt x="2172254" y="501161"/>
                </a:lnTo>
                <a:lnTo>
                  <a:pt x="2172254" y="2692388"/>
                </a:lnTo>
                <a:lnTo>
                  <a:pt x="0" y="26923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6">
            <a:extLst>
              <a:ext uri="{FF2B5EF4-FFF2-40B4-BE49-F238E27FC236}">
                <a16:creationId xmlns:a16="http://schemas.microsoft.com/office/drawing/2014/main" id="{6D9008F4-6495-4AE5-8C03-EF33BD4BCD2E}"/>
              </a:ext>
            </a:extLst>
          </p:cNvPr>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lvl1pPr>
          </a:lstStyle>
          <a:p>
            <a:r>
              <a:rPr lang="en-US"/>
              <a:t>Click to edit </a:t>
            </a:r>
            <a:br>
              <a:rPr lang="en-US"/>
            </a:br>
            <a:r>
              <a:rPr lang="en-US"/>
              <a:t>Master title</a:t>
            </a:r>
            <a:endParaRPr lang="en-GB"/>
          </a:p>
        </p:txBody>
      </p:sp>
      <p:sp>
        <p:nvSpPr>
          <p:cNvPr id="11" name="Text Placeholder 12">
            <a:extLst>
              <a:ext uri="{FF2B5EF4-FFF2-40B4-BE49-F238E27FC236}">
                <a16:creationId xmlns:a16="http://schemas.microsoft.com/office/drawing/2014/main" id="{88BD1B80-3303-4787-8DB6-D13BC04AA32E}"/>
              </a:ext>
            </a:extLst>
          </p:cNvPr>
          <p:cNvSpPr>
            <a:spLocks noGrp="1"/>
          </p:cNvSpPr>
          <p:nvPr>
            <p:ph type="body" sz="quarter" idx="10" hasCustomPrompt="1"/>
          </p:nvPr>
        </p:nvSpPr>
        <p:spPr>
          <a:xfrm>
            <a:off x="395289" y="3219451"/>
            <a:ext cx="4121150" cy="525462"/>
          </a:xfrm>
          <a:prstGeom prst="rect">
            <a:avLst/>
          </a:prstGeom>
        </p:spPr>
        <p:txBody>
          <a:bodyPr lIns="0">
            <a:noAutofit/>
          </a:bodyPr>
          <a:lstStyle>
            <a:lvl1pPr marL="0" indent="0">
              <a:lnSpc>
                <a:spcPct val="90000"/>
              </a:lnSpc>
              <a:spcBef>
                <a:spcPts val="1000"/>
              </a:spcBef>
              <a:buNone/>
              <a:defRPr sz="1100" b="0">
                <a:latin typeface="+mn-lt"/>
              </a:defRPr>
            </a:lvl1pPr>
            <a:lvl2pPr marL="0" indent="0">
              <a:lnSpc>
                <a:spcPct val="90000"/>
              </a:lnSpc>
              <a:spcBef>
                <a:spcPts val="1000"/>
              </a:spcBef>
              <a:buNone/>
              <a:defRPr sz="1100" b="0">
                <a:latin typeface="+mn-lt"/>
              </a:defRPr>
            </a:lvl2pPr>
            <a:lvl3pPr marL="0" indent="0">
              <a:lnSpc>
                <a:spcPct val="90000"/>
              </a:lnSpc>
              <a:spcBef>
                <a:spcPts val="1000"/>
              </a:spcBef>
              <a:buNone/>
              <a:defRPr sz="1100" b="0">
                <a:solidFill>
                  <a:schemeClr val="tx2"/>
                </a:solidFill>
                <a:latin typeface="+mn-lt"/>
              </a:defRPr>
            </a:lvl3pPr>
            <a:lvl4pPr marL="0" indent="0">
              <a:lnSpc>
                <a:spcPct val="90000"/>
              </a:lnSpc>
              <a:spcBef>
                <a:spcPts val="1000"/>
              </a:spcBef>
              <a:buNone/>
              <a:defRPr sz="1100" b="0">
                <a:latin typeface="+mn-lt"/>
              </a:defRPr>
            </a:lvl4pPr>
            <a:lvl5pPr marL="0" indent="0">
              <a:lnSpc>
                <a:spcPct val="90000"/>
              </a:lnSpc>
              <a:spcBef>
                <a:spcPts val="1000"/>
              </a:spcBef>
              <a:buNone/>
              <a:defRPr sz="1100" b="0" baseline="0">
                <a:latin typeface="+mn-lt"/>
              </a:defRPr>
            </a:lvl5pPr>
            <a:lvl6pPr marL="0" indent="0">
              <a:lnSpc>
                <a:spcPct val="90000"/>
              </a:lnSpc>
              <a:spcBef>
                <a:spcPts val="1000"/>
              </a:spcBef>
              <a:buNone/>
              <a:defRPr sz="1100"/>
            </a:lvl6pPr>
            <a:lvl7pPr marL="0" indent="0">
              <a:lnSpc>
                <a:spcPct val="90000"/>
              </a:lnSpc>
              <a:spcBef>
                <a:spcPts val="1000"/>
              </a:spcBef>
              <a:buNone/>
              <a:defRPr sz="1100"/>
            </a:lvl7pPr>
            <a:lvl8pPr marL="0" indent="0">
              <a:lnSpc>
                <a:spcPct val="90000"/>
              </a:lnSpc>
              <a:spcBef>
                <a:spcPts val="1000"/>
              </a:spcBef>
              <a:buNone/>
              <a:defRPr sz="1100"/>
            </a:lvl8pPr>
            <a:lvl9pPr marL="0" indent="0">
              <a:lnSpc>
                <a:spcPct val="90000"/>
              </a:lnSpc>
              <a:spcBef>
                <a:spcPts val="1000"/>
              </a:spcBef>
              <a:buNone/>
              <a:defRPr sz="1100"/>
            </a:lvl9pPr>
          </a:lstStyle>
          <a:p>
            <a:pPr lvl="2"/>
            <a:r>
              <a:rPr lang="en-US"/>
              <a:t>Client Name</a:t>
            </a:r>
          </a:p>
          <a:p>
            <a:pPr lvl="2"/>
            <a:r>
              <a:rPr lang="en-US"/>
              <a:t>Ref</a:t>
            </a:r>
          </a:p>
        </p:txBody>
      </p:sp>
      <p:sp>
        <p:nvSpPr>
          <p:cNvPr id="14" name="Picture Placeholder 15">
            <a:extLst>
              <a:ext uri="{FF2B5EF4-FFF2-40B4-BE49-F238E27FC236}">
                <a16:creationId xmlns:a16="http://schemas.microsoft.com/office/drawing/2014/main" id="{A9E1E80A-3D14-4BAC-8284-DFF5359EBE56}"/>
              </a:ext>
            </a:extLst>
          </p:cNvPr>
          <p:cNvSpPr>
            <a:spLocks noGrp="1"/>
          </p:cNvSpPr>
          <p:nvPr>
            <p:ph type="pic" sz="quarter" idx="11" hasCustomPrompt="1"/>
          </p:nvPr>
        </p:nvSpPr>
        <p:spPr>
          <a:xfrm>
            <a:off x="395288" y="3744913"/>
            <a:ext cx="950400" cy="646112"/>
          </a:xfrm>
          <a:prstGeom prst="rect">
            <a:avLst/>
          </a:prstGeom>
        </p:spPr>
        <p:txBody>
          <a:bodyPr anchor="b">
            <a:normAutofit/>
          </a:bodyPr>
          <a:lstStyle>
            <a:lvl1pPr marL="0" indent="0" algn="ctr">
              <a:buNone/>
              <a:defRPr sz="1000" b="0">
                <a:solidFill>
                  <a:schemeClr val="tx2"/>
                </a:solidFill>
              </a:defRPr>
            </a:lvl1pPr>
          </a:lstStyle>
          <a:p>
            <a:r>
              <a:rPr lang="en-GB" sz="1200"/>
              <a:t>Client Logo</a:t>
            </a:r>
            <a:endParaRPr lang="en-GB"/>
          </a:p>
        </p:txBody>
      </p:sp>
      <p:sp>
        <p:nvSpPr>
          <p:cNvPr id="15" name="Picture Placeholder 15">
            <a:extLst>
              <a:ext uri="{FF2B5EF4-FFF2-40B4-BE49-F238E27FC236}">
                <a16:creationId xmlns:a16="http://schemas.microsoft.com/office/drawing/2014/main" id="{891B94A9-4408-43B0-9D87-075E5440EA07}"/>
              </a:ext>
            </a:extLst>
          </p:cNvPr>
          <p:cNvSpPr>
            <a:spLocks noGrp="1"/>
          </p:cNvSpPr>
          <p:nvPr>
            <p:ph type="pic" sz="quarter" idx="12" hasCustomPrompt="1"/>
          </p:nvPr>
        </p:nvSpPr>
        <p:spPr>
          <a:xfrm>
            <a:off x="1453074" y="3744913"/>
            <a:ext cx="950401" cy="646112"/>
          </a:xfrm>
          <a:prstGeom prst="rect">
            <a:avLst/>
          </a:prstGeom>
        </p:spPr>
        <p:txBody>
          <a:bodyPr anchor="b">
            <a:normAutofit/>
          </a:bodyPr>
          <a:lstStyle>
            <a:lvl1pPr marL="0" indent="0" algn="ctr">
              <a:buNone/>
              <a:defRPr sz="1000" b="0" baseline="0">
                <a:solidFill>
                  <a:schemeClr val="tx2"/>
                </a:solidFill>
              </a:defRPr>
            </a:lvl1pPr>
          </a:lstStyle>
          <a:p>
            <a:r>
              <a:rPr lang="en-GB" sz="1200"/>
              <a:t>Partner  Logo</a:t>
            </a:r>
            <a:endParaRPr lang="en-GB"/>
          </a:p>
        </p:txBody>
      </p:sp>
      <p:sp>
        <p:nvSpPr>
          <p:cNvPr id="18" name="Text Placeholder 3">
            <a:extLst>
              <a:ext uri="{FF2B5EF4-FFF2-40B4-BE49-F238E27FC236}">
                <a16:creationId xmlns:a16="http://schemas.microsoft.com/office/drawing/2014/main" id="{3ADA0306-E26D-4268-9CD2-01321A2E5213}"/>
              </a:ext>
            </a:extLst>
          </p:cNvPr>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2"/>
                </a:solidFill>
                <a:latin typeface="+mn-lt"/>
              </a:defRPr>
            </a:lvl1pPr>
            <a:lvl5pPr marL="0" indent="0">
              <a:buFont typeface="Arial" panose="020B0604020202020204" pitchFamily="34" charset="0"/>
              <a:buNone/>
              <a:defRPr sz="800"/>
            </a:lvl5pPr>
          </a:lstStyle>
          <a:p>
            <a:pPr lvl="0"/>
            <a:r>
              <a:rPr lang="en-GB"/>
              <a:t>Confidential</a:t>
            </a:r>
          </a:p>
        </p:txBody>
      </p:sp>
      <p:sp>
        <p:nvSpPr>
          <p:cNvPr id="20" name="Subtitle 2">
            <a:extLst>
              <a:ext uri="{FF2B5EF4-FFF2-40B4-BE49-F238E27FC236}">
                <a16:creationId xmlns:a16="http://schemas.microsoft.com/office/drawing/2014/main" id="{6C813CBA-1F95-4DF8-81FA-20CD087D5C16}"/>
              </a:ext>
            </a:extLst>
          </p:cNvPr>
          <p:cNvSpPr>
            <a:spLocks noGrp="1"/>
          </p:cNvSpPr>
          <p:nvPr>
            <p:ph type="subTitle" idx="1" hasCustomPrompt="1"/>
          </p:nvPr>
        </p:nvSpPr>
        <p:spPr>
          <a:xfrm>
            <a:off x="395290" y="2608265"/>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spTree>
    <p:extLst>
      <p:ext uri="{BB962C8B-B14F-4D97-AF65-F5344CB8AC3E}">
        <p14:creationId xmlns:p14="http://schemas.microsoft.com/office/powerpoint/2010/main" val="2680148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500"/>
                                        <p:tgtEl>
                                          <p:spTgt spid="19"/>
                                        </p:tgtEl>
                                      </p:cBhvr>
                                    </p:animEffect>
                                    <p:anim calcmode="lin" valueType="num">
                                      <p:cBhvr>
                                        <p:cTn id="8" dur="1500" fill="hold"/>
                                        <p:tgtEl>
                                          <p:spTgt spid="19"/>
                                        </p:tgtEl>
                                        <p:attrNameLst>
                                          <p:attrName>ppt_x</p:attrName>
                                        </p:attrNameLst>
                                      </p:cBhvr>
                                      <p:tavLst>
                                        <p:tav tm="0">
                                          <p:val>
                                            <p:strVal val="#ppt_x"/>
                                          </p:val>
                                        </p:tav>
                                        <p:tav tm="100000">
                                          <p:val>
                                            <p:strVal val="#ppt_x"/>
                                          </p:val>
                                        </p:tav>
                                      </p:tavLst>
                                    </p:anim>
                                    <p:anim calcmode="lin" valueType="num">
                                      <p:cBhvr>
                                        <p:cTn id="9" dur="1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03">
    <p:bg>
      <p:bgPr>
        <a:solidFill>
          <a:schemeClr val="accent1"/>
        </a:solidFill>
        <a:effectLst/>
      </p:bgPr>
    </p:bg>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bg1"/>
                </a:solidFill>
                <a:latin typeface="+mn-lt"/>
              </a:defRPr>
            </a:lvl1pPr>
            <a:lvl5pPr marL="0" indent="0">
              <a:buFont typeface="Arial" panose="020B0604020202020204" pitchFamily="34" charset="0"/>
              <a:buNone/>
              <a:defRPr sz="800"/>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395289" y="2608264"/>
            <a:ext cx="5081585" cy="1561127"/>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sp>
        <p:nvSpPr>
          <p:cNvPr id="8" name="Isosceles Triangle 7">
            <a:extLst>
              <a:ext uri="{FF2B5EF4-FFF2-40B4-BE49-F238E27FC236}">
                <a16:creationId xmlns:a16="http://schemas.microsoft.com/office/drawing/2014/main" id="{58926A9D-83E3-4A7D-BD8F-AAC775777897}"/>
              </a:ext>
            </a:extLst>
          </p:cNvPr>
          <p:cNvSpPr/>
          <p:nvPr userDrawn="1"/>
        </p:nvSpPr>
        <p:spPr>
          <a:xfrm>
            <a:off x="4189759" y="2451113"/>
            <a:ext cx="3662728" cy="269238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5DE5863E-3828-4064-B839-DF99C5004C1A}"/>
              </a:ext>
            </a:extLst>
          </p:cNvPr>
          <p:cNvSpPr/>
          <p:nvPr userDrawn="1"/>
        </p:nvSpPr>
        <p:spPr>
          <a:xfrm>
            <a:off x="6971746" y="2451113"/>
            <a:ext cx="2172254" cy="2692388"/>
          </a:xfrm>
          <a:custGeom>
            <a:avLst/>
            <a:gdLst>
              <a:gd name="connsiteX0" fmla="*/ 1831364 w 2172254"/>
              <a:gd name="connsiteY0" fmla="*/ 0 h 2692388"/>
              <a:gd name="connsiteX1" fmla="*/ 2172254 w 2172254"/>
              <a:gd name="connsiteY1" fmla="*/ 501161 h 2692388"/>
              <a:gd name="connsiteX2" fmla="*/ 2172254 w 2172254"/>
              <a:gd name="connsiteY2" fmla="*/ 2692388 h 2692388"/>
              <a:gd name="connsiteX3" fmla="*/ 0 w 2172254"/>
              <a:gd name="connsiteY3" fmla="*/ 2692388 h 2692388"/>
            </a:gdLst>
            <a:ahLst/>
            <a:cxnLst>
              <a:cxn ang="0">
                <a:pos x="connsiteX0" y="connsiteY0"/>
              </a:cxn>
              <a:cxn ang="0">
                <a:pos x="connsiteX1" y="connsiteY1"/>
              </a:cxn>
              <a:cxn ang="0">
                <a:pos x="connsiteX2" y="connsiteY2"/>
              </a:cxn>
              <a:cxn ang="0">
                <a:pos x="connsiteX3" y="connsiteY3"/>
              </a:cxn>
            </a:cxnLst>
            <a:rect l="l" t="t" r="r" b="b"/>
            <a:pathLst>
              <a:path w="2172254" h="2692388">
                <a:moveTo>
                  <a:pt x="1831364" y="0"/>
                </a:moveTo>
                <a:lnTo>
                  <a:pt x="2172254" y="501161"/>
                </a:lnTo>
                <a:lnTo>
                  <a:pt x="2172254" y="2692388"/>
                </a:lnTo>
                <a:lnTo>
                  <a:pt x="0" y="269238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6">
            <a:extLst>
              <a:ext uri="{FF2B5EF4-FFF2-40B4-BE49-F238E27FC236}">
                <a16:creationId xmlns:a16="http://schemas.microsoft.com/office/drawing/2014/main" id="{3D2153E4-5C11-4610-8ED5-AB12B0F3BF8C}"/>
              </a:ext>
            </a:extLst>
          </p:cNvPr>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solidFill>
                  <a:schemeClr val="bg1"/>
                </a:solidFill>
              </a:defRPr>
            </a:lvl1pPr>
          </a:lstStyle>
          <a:p>
            <a:r>
              <a:rPr lang="en-US"/>
              <a:t>Click to edit </a:t>
            </a:r>
            <a:br>
              <a:rPr lang="en-US"/>
            </a:br>
            <a:r>
              <a:rPr lang="en-US"/>
              <a:t>Master title</a:t>
            </a:r>
            <a:endParaRPr lang="en-GB"/>
          </a:p>
        </p:txBody>
      </p:sp>
    </p:spTree>
    <p:extLst>
      <p:ext uri="{BB962C8B-B14F-4D97-AF65-F5344CB8AC3E}">
        <p14:creationId xmlns:p14="http://schemas.microsoft.com/office/powerpoint/2010/main" val="2843388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anim calcmode="lin" valueType="num">
                                      <p:cBhvr>
                                        <p:cTn id="8" dur="1500" fill="hold"/>
                                        <p:tgtEl>
                                          <p:spTgt spid="8"/>
                                        </p:tgtEl>
                                        <p:attrNameLst>
                                          <p:attrName>ppt_x</p:attrName>
                                        </p:attrNameLst>
                                      </p:cBhvr>
                                      <p:tavLst>
                                        <p:tav tm="0">
                                          <p:val>
                                            <p:strVal val="#ppt_x"/>
                                          </p:val>
                                        </p:tav>
                                        <p:tav tm="100000">
                                          <p:val>
                                            <p:strVal val="#ppt_x"/>
                                          </p:val>
                                        </p:tav>
                                      </p:tavLst>
                                    </p:anim>
                                    <p:anim calcmode="lin" valueType="num">
                                      <p:cBhvr>
                                        <p:cTn id="9" dur="1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1829-89A8-4501-B03E-20E660EDE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D0AF62-84D5-4D09-8DDB-7D538B30BF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7588F9-7449-4BBB-864F-BE2B958FAEF0}"/>
              </a:ext>
            </a:extLst>
          </p:cNvPr>
          <p:cNvSpPr>
            <a:spLocks noGrp="1"/>
          </p:cNvSpPr>
          <p:nvPr>
            <p:ph type="dt" sz="half" idx="10"/>
          </p:nvPr>
        </p:nvSpPr>
        <p:spPr/>
        <p:txBody>
          <a:bodyPr/>
          <a:lstStyle/>
          <a:p>
            <a:fld id="{91F0A425-24B7-4F78-88DF-DBB602B9CA50}" type="datetimeFigureOut">
              <a:rPr lang="en-GB" smtClean="0"/>
              <a:t>18/01/2019</a:t>
            </a:fld>
            <a:endParaRPr lang="en-GB"/>
          </a:p>
        </p:txBody>
      </p:sp>
      <p:sp>
        <p:nvSpPr>
          <p:cNvPr id="5" name="Footer Placeholder 4">
            <a:extLst>
              <a:ext uri="{FF2B5EF4-FFF2-40B4-BE49-F238E27FC236}">
                <a16:creationId xmlns:a16="http://schemas.microsoft.com/office/drawing/2014/main" id="{497C5688-1079-4DC4-8825-E4E395FBF9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762CAE-9A0F-463C-BC97-A353409E5315}"/>
              </a:ext>
            </a:extLst>
          </p:cNvPr>
          <p:cNvSpPr>
            <a:spLocks noGrp="1"/>
          </p:cNvSpPr>
          <p:nvPr>
            <p:ph type="sldNum" sz="quarter" idx="12"/>
          </p:nvPr>
        </p:nvSpPr>
        <p:spPr/>
        <p:txBody>
          <a:bodyPr/>
          <a:lstStyle/>
          <a:p>
            <a:fld id="{C157C0A7-05FE-4786-91D7-6A85F6E9BC71}" type="slidenum">
              <a:rPr lang="en-GB" smtClean="0"/>
              <a:t>‹#›</a:t>
            </a:fld>
            <a:endParaRPr lang="en-GB"/>
          </a:p>
        </p:txBody>
      </p:sp>
    </p:spTree>
    <p:extLst>
      <p:ext uri="{BB962C8B-B14F-4D97-AF65-F5344CB8AC3E}">
        <p14:creationId xmlns:p14="http://schemas.microsoft.com/office/powerpoint/2010/main" val="3570500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03">
    <p:bg>
      <p:bgPr>
        <a:solidFill>
          <a:schemeClr val="bg2"/>
        </a:solidFill>
        <a:effectLst/>
      </p:bgPr>
    </p:bg>
    <p:spTree>
      <p:nvGrpSpPr>
        <p:cNvPr id="1" name=""/>
        <p:cNvGrpSpPr/>
        <p:nvPr/>
      </p:nvGrpSpPr>
      <p:grpSpPr>
        <a:xfrm>
          <a:off x="0" y="0"/>
          <a:ext cx="0" cy="0"/>
          <a:chOff x="0" y="0"/>
          <a:chExt cx="0" cy="0"/>
        </a:xfrm>
      </p:grpSpPr>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15" name="Text Placeholder 3"/>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1"/>
                </a:solidFill>
                <a:latin typeface="+mn-lt"/>
              </a:defRPr>
            </a:lvl1pPr>
            <a:lvl5pPr marL="0" indent="0">
              <a:buFont typeface="Arial" panose="020B0604020202020204" pitchFamily="34" charset="0"/>
              <a:buNone/>
              <a:defRPr sz="800"/>
            </a:lvl5pPr>
          </a:lstStyle>
          <a:p>
            <a:pPr lvl="0"/>
            <a:r>
              <a:rPr lang="en-GB"/>
              <a:t>Confidential</a:t>
            </a:r>
          </a:p>
        </p:txBody>
      </p:sp>
      <p:sp>
        <p:nvSpPr>
          <p:cNvPr id="30" name="Freeform: Shape 29">
            <a:extLst>
              <a:ext uri="{FF2B5EF4-FFF2-40B4-BE49-F238E27FC236}">
                <a16:creationId xmlns:a16="http://schemas.microsoft.com/office/drawing/2014/main" id="{5907FF49-4A30-43B1-8B37-0A04A657DF7C}"/>
              </a:ext>
            </a:extLst>
          </p:cNvPr>
          <p:cNvSpPr/>
          <p:nvPr userDrawn="1"/>
        </p:nvSpPr>
        <p:spPr>
          <a:xfrm>
            <a:off x="7203124" y="3149668"/>
            <a:ext cx="1641951" cy="1993832"/>
          </a:xfrm>
          <a:custGeom>
            <a:avLst/>
            <a:gdLst>
              <a:gd name="connsiteX0" fmla="*/ 0 w 1641951"/>
              <a:gd name="connsiteY0" fmla="*/ 0 h 1993832"/>
              <a:gd name="connsiteX1" fmla="*/ 1641951 w 1641951"/>
              <a:gd name="connsiteY1" fmla="*/ 1765712 h 1993832"/>
              <a:gd name="connsiteX2" fmla="*/ 1620566 w 1641951"/>
              <a:gd name="connsiteY2" fmla="*/ 1993832 h 1993832"/>
              <a:gd name="connsiteX3" fmla="*/ 0 w 1641951"/>
              <a:gd name="connsiteY3" fmla="*/ 1993832 h 1993832"/>
            </a:gdLst>
            <a:ahLst/>
            <a:cxnLst>
              <a:cxn ang="0">
                <a:pos x="connsiteX0" y="connsiteY0"/>
              </a:cxn>
              <a:cxn ang="0">
                <a:pos x="connsiteX1" y="connsiteY1"/>
              </a:cxn>
              <a:cxn ang="0">
                <a:pos x="connsiteX2" y="connsiteY2"/>
              </a:cxn>
              <a:cxn ang="0">
                <a:pos x="connsiteX3" y="connsiteY3"/>
              </a:cxn>
            </a:cxnLst>
            <a:rect l="l" t="t" r="r" b="b"/>
            <a:pathLst>
              <a:path w="1641951" h="1993832">
                <a:moveTo>
                  <a:pt x="0" y="0"/>
                </a:moveTo>
                <a:cubicBezTo>
                  <a:pt x="906825" y="0"/>
                  <a:pt x="1641951" y="790536"/>
                  <a:pt x="1641951" y="1765712"/>
                </a:cubicBezTo>
                <a:lnTo>
                  <a:pt x="1620566" y="1993832"/>
                </a:lnTo>
                <a:lnTo>
                  <a:pt x="0" y="1993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395288" y="1817277"/>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0" i="0" u="none" strike="noStrike" kern="1200" cap="none" spc="0" normalizeH="0" baseline="0" noProof="0">
                <a:ln>
                  <a:noFill/>
                </a:ln>
                <a:solidFill>
                  <a:srgbClr val="000000"/>
                </a:solidFill>
                <a:effectLst/>
                <a:uLnTx/>
                <a:uFillTx/>
                <a:latin typeface="+mn-lt"/>
                <a:ea typeface="+mj-ea"/>
                <a:cs typeface="+mj-cs"/>
              </a:rPr>
              <a:t>Thank you</a:t>
            </a:r>
            <a:endParaRPr lang="en-GB" sz="4500"/>
          </a:p>
        </p:txBody>
      </p:sp>
      <p:sp>
        <p:nvSpPr>
          <p:cNvPr id="9" name="Isosceles Triangle 8">
            <a:extLst>
              <a:ext uri="{FF2B5EF4-FFF2-40B4-BE49-F238E27FC236}">
                <a16:creationId xmlns:a16="http://schemas.microsoft.com/office/drawing/2014/main" id="{86199F3D-75A2-4C9A-B194-B59CCB57671B}"/>
              </a:ext>
            </a:extLst>
          </p:cNvPr>
          <p:cNvSpPr/>
          <p:nvPr userDrawn="1"/>
        </p:nvSpPr>
        <p:spPr>
          <a:xfrm>
            <a:off x="4189759" y="2451113"/>
            <a:ext cx="3662728" cy="26923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3FF8C23B-F185-4E3C-9DAE-48622A832EBC}"/>
              </a:ext>
            </a:extLst>
          </p:cNvPr>
          <p:cNvSpPr/>
          <p:nvPr userDrawn="1"/>
        </p:nvSpPr>
        <p:spPr>
          <a:xfrm>
            <a:off x="6971746" y="2451113"/>
            <a:ext cx="2172254" cy="2692388"/>
          </a:xfrm>
          <a:custGeom>
            <a:avLst/>
            <a:gdLst>
              <a:gd name="connsiteX0" fmla="*/ 1831364 w 2172254"/>
              <a:gd name="connsiteY0" fmla="*/ 0 h 2692388"/>
              <a:gd name="connsiteX1" fmla="*/ 2172254 w 2172254"/>
              <a:gd name="connsiteY1" fmla="*/ 501161 h 2692388"/>
              <a:gd name="connsiteX2" fmla="*/ 2172254 w 2172254"/>
              <a:gd name="connsiteY2" fmla="*/ 2692388 h 2692388"/>
              <a:gd name="connsiteX3" fmla="*/ 0 w 2172254"/>
              <a:gd name="connsiteY3" fmla="*/ 2692388 h 2692388"/>
            </a:gdLst>
            <a:ahLst/>
            <a:cxnLst>
              <a:cxn ang="0">
                <a:pos x="connsiteX0" y="connsiteY0"/>
              </a:cxn>
              <a:cxn ang="0">
                <a:pos x="connsiteX1" y="connsiteY1"/>
              </a:cxn>
              <a:cxn ang="0">
                <a:pos x="connsiteX2" y="connsiteY2"/>
              </a:cxn>
              <a:cxn ang="0">
                <a:pos x="connsiteX3" y="connsiteY3"/>
              </a:cxn>
            </a:cxnLst>
            <a:rect l="l" t="t" r="r" b="b"/>
            <a:pathLst>
              <a:path w="2172254" h="2692388">
                <a:moveTo>
                  <a:pt x="1831364" y="0"/>
                </a:moveTo>
                <a:lnTo>
                  <a:pt x="2172254" y="501161"/>
                </a:lnTo>
                <a:lnTo>
                  <a:pt x="2172254" y="2692388"/>
                </a:lnTo>
                <a:lnTo>
                  <a:pt x="0" y="26923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1787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anim calcmode="lin" valueType="num">
                                      <p:cBhvr>
                                        <p:cTn id="8" dur="1500" fill="hold"/>
                                        <p:tgtEl>
                                          <p:spTgt spid="9"/>
                                        </p:tgtEl>
                                        <p:attrNameLst>
                                          <p:attrName>ppt_x</p:attrName>
                                        </p:attrNameLst>
                                      </p:cBhvr>
                                      <p:tavLst>
                                        <p:tav tm="0">
                                          <p:val>
                                            <p:strVal val="#ppt_x"/>
                                          </p:val>
                                        </p:tav>
                                        <p:tav tm="100000">
                                          <p:val>
                                            <p:strVal val="#ppt_x"/>
                                          </p:val>
                                        </p:tav>
                                      </p:tavLst>
                                    </p:anim>
                                    <p:anim calcmode="lin" valueType="num">
                                      <p:cBhvr>
                                        <p:cTn id="9" dur="1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04">
    <p:bg>
      <p:bgPr>
        <a:solidFill>
          <a:schemeClr val="bg2"/>
        </a:solidFill>
        <a:effectLst/>
      </p:bgPr>
    </p:bg>
    <p:spTree>
      <p:nvGrpSpPr>
        <p:cNvPr id="1" name=""/>
        <p:cNvGrpSpPr/>
        <p:nvPr/>
      </p:nvGrpSpPr>
      <p:grpSpPr>
        <a:xfrm>
          <a:off x="0" y="0"/>
          <a:ext cx="0" cy="0"/>
          <a:chOff x="0" y="0"/>
          <a:chExt cx="0" cy="0"/>
        </a:xfrm>
      </p:grpSpPr>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33" name="Freeform: Shape 32">
            <a:extLst>
              <a:ext uri="{FF2B5EF4-FFF2-40B4-BE49-F238E27FC236}">
                <a16:creationId xmlns:a16="http://schemas.microsoft.com/office/drawing/2014/main" id="{55ED79B8-E1B7-4C5F-BAB3-5564328C2798}"/>
              </a:ext>
            </a:extLst>
          </p:cNvPr>
          <p:cNvSpPr/>
          <p:nvPr userDrawn="1"/>
        </p:nvSpPr>
        <p:spPr>
          <a:xfrm flipH="1">
            <a:off x="4365706" y="1215011"/>
            <a:ext cx="4778294" cy="3928489"/>
          </a:xfrm>
          <a:custGeom>
            <a:avLst/>
            <a:gdLst>
              <a:gd name="connsiteX0" fmla="*/ 1838640 w 4778294"/>
              <a:gd name="connsiteY0" fmla="*/ 0 h 3928489"/>
              <a:gd name="connsiteX1" fmla="*/ 0 w 4778294"/>
              <a:gd name="connsiteY1" fmla="*/ 1838641 h 3928489"/>
              <a:gd name="connsiteX2" fmla="*/ 0 w 4778294"/>
              <a:gd name="connsiteY2" fmla="*/ 3928489 h 3928489"/>
              <a:gd name="connsiteX3" fmla="*/ 3789456 w 4778294"/>
              <a:gd name="connsiteY3" fmla="*/ 3928489 h 3928489"/>
              <a:gd name="connsiteX4" fmla="*/ 4778294 w 4778294"/>
              <a:gd name="connsiteY4" fmla="*/ 2939652 h 3928489"/>
              <a:gd name="connsiteX5" fmla="*/ 1838640 w 4778294"/>
              <a:gd name="connsiteY5" fmla="*/ 2939652 h 392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8294" h="3928489">
                <a:moveTo>
                  <a:pt x="1838640" y="0"/>
                </a:moveTo>
                <a:lnTo>
                  <a:pt x="0" y="1838641"/>
                </a:lnTo>
                <a:lnTo>
                  <a:pt x="0" y="3928489"/>
                </a:lnTo>
                <a:lnTo>
                  <a:pt x="3789456" y="3928489"/>
                </a:lnTo>
                <a:lnTo>
                  <a:pt x="4778294" y="2939652"/>
                </a:lnTo>
                <a:lnTo>
                  <a:pt x="1838640" y="2939652"/>
                </a:lnTo>
                <a:close/>
              </a:path>
            </a:pathLst>
          </a:custGeom>
          <a:solidFill>
            <a:schemeClr val="accent2"/>
          </a:solidFill>
        </p:spPr>
        <p:txBody>
          <a:bodyPr wrap="square" lIns="0" tIns="0" rIns="0" bIns="0" rtlCol="0">
            <a:noAutofit/>
          </a:bodyPr>
          <a:lstStyle/>
          <a:p>
            <a:endParaRPr/>
          </a:p>
        </p:txBody>
      </p:sp>
      <p:sp>
        <p:nvSpPr>
          <p:cNvPr id="11" name="Title 6">
            <a:extLst>
              <a:ext uri="{FF2B5EF4-FFF2-40B4-BE49-F238E27FC236}">
                <a16:creationId xmlns:a16="http://schemas.microsoft.com/office/drawing/2014/main" id="{5B05F4E7-D18E-4A0D-AE57-FFAC10244DFA}"/>
              </a:ext>
            </a:extLst>
          </p:cNvPr>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lvl1pPr>
          </a:lstStyle>
          <a:p>
            <a:r>
              <a:rPr lang="en-US"/>
              <a:t>Click to edit </a:t>
            </a:r>
            <a:br>
              <a:rPr lang="en-US"/>
            </a:br>
            <a:r>
              <a:rPr lang="en-US"/>
              <a:t>Master title</a:t>
            </a:r>
            <a:endParaRPr lang="en-GB"/>
          </a:p>
        </p:txBody>
      </p:sp>
      <p:sp>
        <p:nvSpPr>
          <p:cNvPr id="10" name="Text Placeholder 12">
            <a:extLst>
              <a:ext uri="{FF2B5EF4-FFF2-40B4-BE49-F238E27FC236}">
                <a16:creationId xmlns:a16="http://schemas.microsoft.com/office/drawing/2014/main" id="{4B4BFC4B-A6BB-4002-8D24-7E5391A5B35E}"/>
              </a:ext>
            </a:extLst>
          </p:cNvPr>
          <p:cNvSpPr>
            <a:spLocks noGrp="1"/>
          </p:cNvSpPr>
          <p:nvPr>
            <p:ph type="body" sz="quarter" idx="10" hasCustomPrompt="1"/>
          </p:nvPr>
        </p:nvSpPr>
        <p:spPr>
          <a:xfrm>
            <a:off x="395289" y="3219451"/>
            <a:ext cx="4121150" cy="525462"/>
          </a:xfrm>
          <a:prstGeom prst="rect">
            <a:avLst/>
          </a:prstGeom>
        </p:spPr>
        <p:txBody>
          <a:bodyPr lIns="0">
            <a:noAutofit/>
          </a:bodyPr>
          <a:lstStyle>
            <a:lvl1pPr marL="0" indent="0">
              <a:lnSpc>
                <a:spcPct val="90000"/>
              </a:lnSpc>
              <a:spcBef>
                <a:spcPts val="1000"/>
              </a:spcBef>
              <a:buNone/>
              <a:defRPr sz="1100" b="0">
                <a:latin typeface="+mn-lt"/>
              </a:defRPr>
            </a:lvl1pPr>
            <a:lvl2pPr marL="0" indent="0">
              <a:lnSpc>
                <a:spcPct val="90000"/>
              </a:lnSpc>
              <a:spcBef>
                <a:spcPts val="1000"/>
              </a:spcBef>
              <a:buNone/>
              <a:defRPr sz="1100" b="0">
                <a:latin typeface="+mn-lt"/>
              </a:defRPr>
            </a:lvl2pPr>
            <a:lvl3pPr marL="0" indent="0">
              <a:lnSpc>
                <a:spcPct val="90000"/>
              </a:lnSpc>
              <a:spcBef>
                <a:spcPts val="1000"/>
              </a:spcBef>
              <a:buNone/>
              <a:defRPr sz="1100" b="0">
                <a:solidFill>
                  <a:schemeClr val="tx2"/>
                </a:solidFill>
                <a:latin typeface="+mn-lt"/>
              </a:defRPr>
            </a:lvl3pPr>
            <a:lvl4pPr marL="0" indent="0">
              <a:lnSpc>
                <a:spcPct val="90000"/>
              </a:lnSpc>
              <a:spcBef>
                <a:spcPts val="1000"/>
              </a:spcBef>
              <a:buNone/>
              <a:defRPr sz="1100" b="0">
                <a:latin typeface="+mn-lt"/>
              </a:defRPr>
            </a:lvl4pPr>
            <a:lvl5pPr marL="0" indent="0">
              <a:lnSpc>
                <a:spcPct val="90000"/>
              </a:lnSpc>
              <a:spcBef>
                <a:spcPts val="1000"/>
              </a:spcBef>
              <a:buNone/>
              <a:defRPr sz="1100" b="0" baseline="0">
                <a:latin typeface="+mn-lt"/>
              </a:defRPr>
            </a:lvl5pPr>
            <a:lvl6pPr marL="0" indent="0">
              <a:lnSpc>
                <a:spcPct val="90000"/>
              </a:lnSpc>
              <a:spcBef>
                <a:spcPts val="1000"/>
              </a:spcBef>
              <a:buNone/>
              <a:defRPr sz="1100"/>
            </a:lvl6pPr>
            <a:lvl7pPr marL="0" indent="0">
              <a:lnSpc>
                <a:spcPct val="90000"/>
              </a:lnSpc>
              <a:spcBef>
                <a:spcPts val="1000"/>
              </a:spcBef>
              <a:buNone/>
              <a:defRPr sz="1100"/>
            </a:lvl7pPr>
            <a:lvl8pPr marL="0" indent="0">
              <a:lnSpc>
                <a:spcPct val="90000"/>
              </a:lnSpc>
              <a:spcBef>
                <a:spcPts val="1000"/>
              </a:spcBef>
              <a:buNone/>
              <a:defRPr sz="1100"/>
            </a:lvl8pPr>
            <a:lvl9pPr marL="0" indent="0">
              <a:lnSpc>
                <a:spcPct val="90000"/>
              </a:lnSpc>
              <a:spcBef>
                <a:spcPts val="1000"/>
              </a:spcBef>
              <a:buNone/>
              <a:defRPr sz="1100"/>
            </a:lvl9pPr>
          </a:lstStyle>
          <a:p>
            <a:pPr lvl="2"/>
            <a:r>
              <a:rPr lang="en-US"/>
              <a:t>Client Name</a:t>
            </a:r>
          </a:p>
          <a:p>
            <a:pPr lvl="2"/>
            <a:r>
              <a:rPr lang="en-US"/>
              <a:t>Ref</a:t>
            </a:r>
          </a:p>
        </p:txBody>
      </p:sp>
      <p:sp>
        <p:nvSpPr>
          <p:cNvPr id="12" name="Picture Placeholder 15">
            <a:extLst>
              <a:ext uri="{FF2B5EF4-FFF2-40B4-BE49-F238E27FC236}">
                <a16:creationId xmlns:a16="http://schemas.microsoft.com/office/drawing/2014/main" id="{5DCAB328-B25D-4FB5-BCB8-50EBDD6555A1}"/>
              </a:ext>
            </a:extLst>
          </p:cNvPr>
          <p:cNvSpPr>
            <a:spLocks noGrp="1"/>
          </p:cNvSpPr>
          <p:nvPr>
            <p:ph type="pic" sz="quarter" idx="11" hasCustomPrompt="1"/>
          </p:nvPr>
        </p:nvSpPr>
        <p:spPr>
          <a:xfrm>
            <a:off x="395288" y="3744913"/>
            <a:ext cx="950400" cy="646112"/>
          </a:xfrm>
          <a:prstGeom prst="rect">
            <a:avLst/>
          </a:prstGeom>
        </p:spPr>
        <p:txBody>
          <a:bodyPr anchor="b">
            <a:normAutofit/>
          </a:bodyPr>
          <a:lstStyle>
            <a:lvl1pPr marL="0" indent="0" algn="ctr">
              <a:buNone/>
              <a:defRPr sz="1000" b="0">
                <a:solidFill>
                  <a:schemeClr val="tx2"/>
                </a:solidFill>
              </a:defRPr>
            </a:lvl1pPr>
          </a:lstStyle>
          <a:p>
            <a:r>
              <a:rPr lang="en-GB" sz="1200"/>
              <a:t>Client Logo</a:t>
            </a:r>
            <a:endParaRPr lang="en-GB"/>
          </a:p>
        </p:txBody>
      </p:sp>
      <p:sp>
        <p:nvSpPr>
          <p:cNvPr id="14" name="Picture Placeholder 15">
            <a:extLst>
              <a:ext uri="{FF2B5EF4-FFF2-40B4-BE49-F238E27FC236}">
                <a16:creationId xmlns:a16="http://schemas.microsoft.com/office/drawing/2014/main" id="{CDBCDE7C-1C8D-49AF-A1BF-D6DDBB95E2B0}"/>
              </a:ext>
            </a:extLst>
          </p:cNvPr>
          <p:cNvSpPr>
            <a:spLocks noGrp="1"/>
          </p:cNvSpPr>
          <p:nvPr>
            <p:ph type="pic" sz="quarter" idx="12" hasCustomPrompt="1"/>
          </p:nvPr>
        </p:nvSpPr>
        <p:spPr>
          <a:xfrm>
            <a:off x="1453074" y="3744913"/>
            <a:ext cx="950401" cy="646112"/>
          </a:xfrm>
          <a:prstGeom prst="rect">
            <a:avLst/>
          </a:prstGeom>
        </p:spPr>
        <p:txBody>
          <a:bodyPr anchor="b">
            <a:normAutofit/>
          </a:bodyPr>
          <a:lstStyle>
            <a:lvl1pPr marL="0" indent="0" algn="ctr">
              <a:buNone/>
              <a:defRPr sz="1000" b="0" baseline="0">
                <a:solidFill>
                  <a:schemeClr val="tx2"/>
                </a:solidFill>
              </a:defRPr>
            </a:lvl1pPr>
          </a:lstStyle>
          <a:p>
            <a:r>
              <a:rPr lang="en-GB" sz="1200"/>
              <a:t>Partner  Logo</a:t>
            </a:r>
            <a:endParaRPr lang="en-GB"/>
          </a:p>
        </p:txBody>
      </p:sp>
      <p:sp>
        <p:nvSpPr>
          <p:cNvPr id="15" name="Text Placeholder 3">
            <a:extLst>
              <a:ext uri="{FF2B5EF4-FFF2-40B4-BE49-F238E27FC236}">
                <a16:creationId xmlns:a16="http://schemas.microsoft.com/office/drawing/2014/main" id="{2EDCEF25-33EF-4690-9D6A-84908153A7B0}"/>
              </a:ext>
            </a:extLst>
          </p:cNvPr>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2"/>
                </a:solidFill>
                <a:latin typeface="+mn-lt"/>
              </a:defRPr>
            </a:lvl1pPr>
            <a:lvl5pPr marL="0" indent="0">
              <a:buFont typeface="Arial" panose="020B0604020202020204" pitchFamily="34" charset="0"/>
              <a:buNone/>
              <a:defRPr sz="800"/>
            </a:lvl5pPr>
          </a:lstStyle>
          <a:p>
            <a:pPr lvl="0"/>
            <a:r>
              <a:rPr lang="en-GB"/>
              <a:t>Confidential</a:t>
            </a:r>
          </a:p>
        </p:txBody>
      </p:sp>
      <p:sp>
        <p:nvSpPr>
          <p:cNvPr id="18" name="Subtitle 2">
            <a:extLst>
              <a:ext uri="{FF2B5EF4-FFF2-40B4-BE49-F238E27FC236}">
                <a16:creationId xmlns:a16="http://schemas.microsoft.com/office/drawing/2014/main" id="{4B499313-0E96-4B9E-9B8B-CED06EF23D89}"/>
              </a:ext>
            </a:extLst>
          </p:cNvPr>
          <p:cNvSpPr>
            <a:spLocks noGrp="1"/>
          </p:cNvSpPr>
          <p:nvPr>
            <p:ph type="subTitle" idx="1" hasCustomPrompt="1"/>
          </p:nvPr>
        </p:nvSpPr>
        <p:spPr>
          <a:xfrm>
            <a:off x="395290" y="2608265"/>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spTree>
    <p:extLst>
      <p:ext uri="{BB962C8B-B14F-4D97-AF65-F5344CB8AC3E}">
        <p14:creationId xmlns:p14="http://schemas.microsoft.com/office/powerpoint/2010/main" val="606384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04">
    <p:bg>
      <p:bgPr>
        <a:solidFill>
          <a:schemeClr val="accent2"/>
        </a:solidFill>
        <a:effectLst/>
      </p:bgPr>
    </p:bg>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bg1"/>
                </a:solidFill>
                <a:latin typeface="+mn-lt"/>
              </a:defRPr>
            </a:lvl1pPr>
            <a:lvl5pPr marL="0" indent="0">
              <a:buFont typeface="Arial" panose="020B0604020202020204" pitchFamily="34" charset="0"/>
              <a:buNone/>
              <a:defRPr sz="800"/>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395289" y="2608264"/>
            <a:ext cx="5081585" cy="1561127"/>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sp>
        <p:nvSpPr>
          <p:cNvPr id="11" name="Freeform: Shape 10">
            <a:extLst>
              <a:ext uri="{FF2B5EF4-FFF2-40B4-BE49-F238E27FC236}">
                <a16:creationId xmlns:a16="http://schemas.microsoft.com/office/drawing/2014/main" id="{F5067B37-9153-4CB5-B584-6C3FCD95C2F0}"/>
              </a:ext>
            </a:extLst>
          </p:cNvPr>
          <p:cNvSpPr/>
          <p:nvPr userDrawn="1"/>
        </p:nvSpPr>
        <p:spPr>
          <a:xfrm flipH="1">
            <a:off x="4365706" y="1215011"/>
            <a:ext cx="4778294" cy="3928489"/>
          </a:xfrm>
          <a:custGeom>
            <a:avLst/>
            <a:gdLst>
              <a:gd name="connsiteX0" fmla="*/ 1838640 w 4778294"/>
              <a:gd name="connsiteY0" fmla="*/ 0 h 3928489"/>
              <a:gd name="connsiteX1" fmla="*/ 0 w 4778294"/>
              <a:gd name="connsiteY1" fmla="*/ 1838641 h 3928489"/>
              <a:gd name="connsiteX2" fmla="*/ 0 w 4778294"/>
              <a:gd name="connsiteY2" fmla="*/ 3928489 h 3928489"/>
              <a:gd name="connsiteX3" fmla="*/ 3789456 w 4778294"/>
              <a:gd name="connsiteY3" fmla="*/ 3928489 h 3928489"/>
              <a:gd name="connsiteX4" fmla="*/ 4778294 w 4778294"/>
              <a:gd name="connsiteY4" fmla="*/ 2939652 h 3928489"/>
              <a:gd name="connsiteX5" fmla="*/ 1838640 w 4778294"/>
              <a:gd name="connsiteY5" fmla="*/ 2939652 h 392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8294" h="3928489">
                <a:moveTo>
                  <a:pt x="1838640" y="0"/>
                </a:moveTo>
                <a:lnTo>
                  <a:pt x="0" y="1838641"/>
                </a:lnTo>
                <a:lnTo>
                  <a:pt x="0" y="3928489"/>
                </a:lnTo>
                <a:lnTo>
                  <a:pt x="3789456" y="3928489"/>
                </a:lnTo>
                <a:lnTo>
                  <a:pt x="4778294" y="2939652"/>
                </a:lnTo>
                <a:lnTo>
                  <a:pt x="1838640" y="2939652"/>
                </a:lnTo>
                <a:close/>
              </a:path>
            </a:pathLst>
          </a:custGeom>
          <a:solidFill>
            <a:schemeClr val="bg2"/>
          </a:solidFill>
        </p:spPr>
        <p:txBody>
          <a:bodyPr wrap="square" lIns="0" tIns="0" rIns="0" bIns="0" rtlCol="0">
            <a:noAutofit/>
          </a:bodyPr>
          <a:lstStyle/>
          <a:p>
            <a:endParaRPr/>
          </a:p>
        </p:txBody>
      </p:sp>
      <p:sp>
        <p:nvSpPr>
          <p:cNvPr id="7" name="Title 6">
            <a:extLst>
              <a:ext uri="{FF2B5EF4-FFF2-40B4-BE49-F238E27FC236}">
                <a16:creationId xmlns:a16="http://schemas.microsoft.com/office/drawing/2014/main" id="{F5FBB158-F510-4920-8DB7-D73365000C36}"/>
              </a:ext>
            </a:extLst>
          </p:cNvPr>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solidFill>
                  <a:schemeClr val="bg1"/>
                </a:solidFill>
              </a:defRPr>
            </a:lvl1pPr>
          </a:lstStyle>
          <a:p>
            <a:r>
              <a:rPr lang="en-US"/>
              <a:t>Click to edit </a:t>
            </a:r>
            <a:br>
              <a:rPr lang="en-US"/>
            </a:br>
            <a:r>
              <a:rPr lang="en-US"/>
              <a:t>Master title</a:t>
            </a:r>
            <a:endParaRPr lang="en-GB"/>
          </a:p>
        </p:txBody>
      </p:sp>
    </p:spTree>
    <p:extLst>
      <p:ext uri="{BB962C8B-B14F-4D97-AF65-F5344CB8AC3E}">
        <p14:creationId xmlns:p14="http://schemas.microsoft.com/office/powerpoint/2010/main" val="1120853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04">
    <p:bg>
      <p:bgPr>
        <a:solidFill>
          <a:schemeClr val="bg2"/>
        </a:solidFill>
        <a:effectLst/>
      </p:bgPr>
    </p:bg>
    <p:spTree>
      <p:nvGrpSpPr>
        <p:cNvPr id="1" name=""/>
        <p:cNvGrpSpPr/>
        <p:nvPr/>
      </p:nvGrpSpPr>
      <p:grpSpPr>
        <a:xfrm>
          <a:off x="0" y="0"/>
          <a:ext cx="0" cy="0"/>
          <a:chOff x="0" y="0"/>
          <a:chExt cx="0" cy="0"/>
        </a:xfrm>
      </p:grpSpPr>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15" name="Text Placeholder 3"/>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1"/>
                </a:solidFill>
                <a:latin typeface="+mn-lt"/>
              </a:defRPr>
            </a:lvl1pPr>
            <a:lvl5pPr marL="0" indent="0">
              <a:buFont typeface="Arial" panose="020B0604020202020204" pitchFamily="34" charset="0"/>
              <a:buNone/>
              <a:defRPr sz="800"/>
            </a:lvl5pPr>
          </a:lstStyle>
          <a:p>
            <a:pPr lvl="0"/>
            <a:r>
              <a:rPr lang="en-GB"/>
              <a:t>Confidential</a:t>
            </a:r>
          </a:p>
        </p:txBody>
      </p:sp>
      <p:sp>
        <p:nvSpPr>
          <p:cNvPr id="30" name="Freeform: Shape 29">
            <a:extLst>
              <a:ext uri="{FF2B5EF4-FFF2-40B4-BE49-F238E27FC236}">
                <a16:creationId xmlns:a16="http://schemas.microsoft.com/office/drawing/2014/main" id="{5907FF49-4A30-43B1-8B37-0A04A657DF7C}"/>
              </a:ext>
            </a:extLst>
          </p:cNvPr>
          <p:cNvSpPr/>
          <p:nvPr userDrawn="1"/>
        </p:nvSpPr>
        <p:spPr>
          <a:xfrm>
            <a:off x="7203124" y="3149668"/>
            <a:ext cx="1641951" cy="1993832"/>
          </a:xfrm>
          <a:custGeom>
            <a:avLst/>
            <a:gdLst>
              <a:gd name="connsiteX0" fmla="*/ 0 w 1641951"/>
              <a:gd name="connsiteY0" fmla="*/ 0 h 1993832"/>
              <a:gd name="connsiteX1" fmla="*/ 1641951 w 1641951"/>
              <a:gd name="connsiteY1" fmla="*/ 1765712 h 1993832"/>
              <a:gd name="connsiteX2" fmla="*/ 1620566 w 1641951"/>
              <a:gd name="connsiteY2" fmla="*/ 1993832 h 1993832"/>
              <a:gd name="connsiteX3" fmla="*/ 0 w 1641951"/>
              <a:gd name="connsiteY3" fmla="*/ 1993832 h 1993832"/>
            </a:gdLst>
            <a:ahLst/>
            <a:cxnLst>
              <a:cxn ang="0">
                <a:pos x="connsiteX0" y="connsiteY0"/>
              </a:cxn>
              <a:cxn ang="0">
                <a:pos x="connsiteX1" y="connsiteY1"/>
              </a:cxn>
              <a:cxn ang="0">
                <a:pos x="connsiteX2" y="connsiteY2"/>
              </a:cxn>
              <a:cxn ang="0">
                <a:pos x="connsiteX3" y="connsiteY3"/>
              </a:cxn>
            </a:cxnLst>
            <a:rect l="l" t="t" r="r" b="b"/>
            <a:pathLst>
              <a:path w="1641951" h="1993832">
                <a:moveTo>
                  <a:pt x="0" y="0"/>
                </a:moveTo>
                <a:cubicBezTo>
                  <a:pt x="906825" y="0"/>
                  <a:pt x="1641951" y="790536"/>
                  <a:pt x="1641951" y="1765712"/>
                </a:cubicBezTo>
                <a:lnTo>
                  <a:pt x="1620566" y="1993832"/>
                </a:lnTo>
                <a:lnTo>
                  <a:pt x="0" y="1993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395288" y="1817277"/>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0" i="0" u="none" strike="noStrike" kern="1200" cap="none" spc="0" normalizeH="0" baseline="0" noProof="0">
                <a:ln>
                  <a:noFill/>
                </a:ln>
                <a:solidFill>
                  <a:srgbClr val="000000"/>
                </a:solidFill>
                <a:effectLst/>
                <a:uLnTx/>
                <a:uFillTx/>
                <a:latin typeface="+mn-lt"/>
                <a:ea typeface="+mj-ea"/>
                <a:cs typeface="+mj-cs"/>
              </a:rPr>
              <a:t>Thank you</a:t>
            </a:r>
            <a:endParaRPr lang="en-GB" sz="4500"/>
          </a:p>
        </p:txBody>
      </p:sp>
      <p:sp>
        <p:nvSpPr>
          <p:cNvPr id="12" name="Freeform: Shape 11">
            <a:extLst>
              <a:ext uri="{FF2B5EF4-FFF2-40B4-BE49-F238E27FC236}">
                <a16:creationId xmlns:a16="http://schemas.microsoft.com/office/drawing/2014/main" id="{8B0998AD-5108-4EB3-9BBD-E30939A20675}"/>
              </a:ext>
            </a:extLst>
          </p:cNvPr>
          <p:cNvSpPr/>
          <p:nvPr userDrawn="1"/>
        </p:nvSpPr>
        <p:spPr>
          <a:xfrm flipH="1">
            <a:off x="4365706" y="1215011"/>
            <a:ext cx="4778294" cy="3928489"/>
          </a:xfrm>
          <a:custGeom>
            <a:avLst/>
            <a:gdLst>
              <a:gd name="connsiteX0" fmla="*/ 1838640 w 4778294"/>
              <a:gd name="connsiteY0" fmla="*/ 0 h 3928489"/>
              <a:gd name="connsiteX1" fmla="*/ 0 w 4778294"/>
              <a:gd name="connsiteY1" fmla="*/ 1838641 h 3928489"/>
              <a:gd name="connsiteX2" fmla="*/ 0 w 4778294"/>
              <a:gd name="connsiteY2" fmla="*/ 3928489 h 3928489"/>
              <a:gd name="connsiteX3" fmla="*/ 3789456 w 4778294"/>
              <a:gd name="connsiteY3" fmla="*/ 3928489 h 3928489"/>
              <a:gd name="connsiteX4" fmla="*/ 4778294 w 4778294"/>
              <a:gd name="connsiteY4" fmla="*/ 2939652 h 3928489"/>
              <a:gd name="connsiteX5" fmla="*/ 1838640 w 4778294"/>
              <a:gd name="connsiteY5" fmla="*/ 2939652 h 392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8294" h="3928489">
                <a:moveTo>
                  <a:pt x="1838640" y="0"/>
                </a:moveTo>
                <a:lnTo>
                  <a:pt x="0" y="1838641"/>
                </a:lnTo>
                <a:lnTo>
                  <a:pt x="0" y="3928489"/>
                </a:lnTo>
                <a:lnTo>
                  <a:pt x="3789456" y="3928489"/>
                </a:lnTo>
                <a:lnTo>
                  <a:pt x="4778294" y="2939652"/>
                </a:lnTo>
                <a:lnTo>
                  <a:pt x="1838640" y="2939652"/>
                </a:lnTo>
                <a:close/>
              </a:path>
            </a:pathLst>
          </a:custGeom>
          <a:solidFill>
            <a:schemeClr val="accent2"/>
          </a:solidFill>
        </p:spPr>
        <p:txBody>
          <a:bodyPr wrap="square" lIns="0" tIns="0" rIns="0" bIns="0" rtlCol="0">
            <a:noAutofit/>
          </a:bodyPr>
          <a:lstStyle/>
          <a:p>
            <a:endParaRPr/>
          </a:p>
        </p:txBody>
      </p:sp>
    </p:spTree>
    <p:extLst>
      <p:ext uri="{BB962C8B-B14F-4D97-AF65-F5344CB8AC3E}">
        <p14:creationId xmlns:p14="http://schemas.microsoft.com/office/powerpoint/2010/main" val="4243990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05">
    <p:bg>
      <p:bgPr>
        <a:solidFill>
          <a:schemeClr val="bg2"/>
        </a:solidFill>
        <a:effectLst/>
      </p:bgPr>
    </p:bg>
    <p:spTree>
      <p:nvGrpSpPr>
        <p:cNvPr id="1" name=""/>
        <p:cNvGrpSpPr/>
        <p:nvPr/>
      </p:nvGrpSpPr>
      <p:grpSpPr>
        <a:xfrm>
          <a:off x="0" y="0"/>
          <a:ext cx="0" cy="0"/>
          <a:chOff x="0" y="0"/>
          <a:chExt cx="0" cy="0"/>
        </a:xfrm>
      </p:grpSpPr>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36" name="Freeform: Shape 35">
            <a:extLst>
              <a:ext uri="{FF2B5EF4-FFF2-40B4-BE49-F238E27FC236}">
                <a16:creationId xmlns:a16="http://schemas.microsoft.com/office/drawing/2014/main" id="{D33FF3FD-E07B-43AA-9AA1-F9DE6801485C}"/>
              </a:ext>
            </a:extLst>
          </p:cNvPr>
          <p:cNvSpPr/>
          <p:nvPr userDrawn="1"/>
        </p:nvSpPr>
        <p:spPr>
          <a:xfrm rot="3038624">
            <a:off x="7929526" y="1719180"/>
            <a:ext cx="2264818" cy="2069717"/>
          </a:xfrm>
          <a:custGeom>
            <a:avLst/>
            <a:gdLst>
              <a:gd name="connsiteX0" fmla="*/ 0 w 2264818"/>
              <a:gd name="connsiteY0" fmla="*/ 0 h 2069717"/>
              <a:gd name="connsiteX1" fmla="*/ 2264818 w 2264818"/>
              <a:gd name="connsiteY1" fmla="*/ 1857449 h 2069717"/>
              <a:gd name="connsiteX2" fmla="*/ 2264818 w 2264818"/>
              <a:gd name="connsiteY2" fmla="*/ 2069717 h 2069717"/>
              <a:gd name="connsiteX3" fmla="*/ 0 w 2264818"/>
              <a:gd name="connsiteY3" fmla="*/ 2069717 h 2069717"/>
            </a:gdLst>
            <a:ahLst/>
            <a:cxnLst>
              <a:cxn ang="0">
                <a:pos x="connsiteX0" y="connsiteY0"/>
              </a:cxn>
              <a:cxn ang="0">
                <a:pos x="connsiteX1" y="connsiteY1"/>
              </a:cxn>
              <a:cxn ang="0">
                <a:pos x="connsiteX2" y="connsiteY2"/>
              </a:cxn>
              <a:cxn ang="0">
                <a:pos x="connsiteX3" y="connsiteY3"/>
              </a:cxn>
            </a:cxnLst>
            <a:rect l="l" t="t" r="r" b="b"/>
            <a:pathLst>
              <a:path w="2264818" h="2069717">
                <a:moveTo>
                  <a:pt x="0" y="0"/>
                </a:moveTo>
                <a:lnTo>
                  <a:pt x="2264818" y="1857449"/>
                </a:lnTo>
                <a:lnTo>
                  <a:pt x="2264818" y="2069717"/>
                </a:lnTo>
                <a:lnTo>
                  <a:pt x="0" y="20697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Freeform: Shape 36">
            <a:extLst>
              <a:ext uri="{FF2B5EF4-FFF2-40B4-BE49-F238E27FC236}">
                <a16:creationId xmlns:a16="http://schemas.microsoft.com/office/drawing/2014/main" id="{A348BD8F-C0D8-4FF1-889C-3B6AE67E8B70}"/>
              </a:ext>
            </a:extLst>
          </p:cNvPr>
          <p:cNvSpPr/>
          <p:nvPr userDrawn="1"/>
        </p:nvSpPr>
        <p:spPr>
          <a:xfrm rot="3038624">
            <a:off x="5054171" y="3671680"/>
            <a:ext cx="2264818" cy="2896805"/>
          </a:xfrm>
          <a:custGeom>
            <a:avLst/>
            <a:gdLst>
              <a:gd name="connsiteX0" fmla="*/ 0 w 2264818"/>
              <a:gd name="connsiteY0" fmla="*/ 0 h 2896805"/>
              <a:gd name="connsiteX1" fmla="*/ 2264818 w 2264818"/>
              <a:gd name="connsiteY1" fmla="*/ 0 h 2896805"/>
              <a:gd name="connsiteX2" fmla="*/ 2264818 w 2264818"/>
              <a:gd name="connsiteY2" fmla="*/ 135276 h 2896805"/>
              <a:gd name="connsiteX3" fmla="*/ 0 w 2264818"/>
              <a:gd name="connsiteY3" fmla="*/ 2896805 h 2896805"/>
            </a:gdLst>
            <a:ahLst/>
            <a:cxnLst>
              <a:cxn ang="0">
                <a:pos x="connsiteX0" y="connsiteY0"/>
              </a:cxn>
              <a:cxn ang="0">
                <a:pos x="connsiteX1" y="connsiteY1"/>
              </a:cxn>
              <a:cxn ang="0">
                <a:pos x="connsiteX2" y="connsiteY2"/>
              </a:cxn>
              <a:cxn ang="0">
                <a:pos x="connsiteX3" y="connsiteY3"/>
              </a:cxn>
            </a:cxnLst>
            <a:rect l="l" t="t" r="r" b="b"/>
            <a:pathLst>
              <a:path w="2264818" h="2896805">
                <a:moveTo>
                  <a:pt x="0" y="0"/>
                </a:moveTo>
                <a:lnTo>
                  <a:pt x="2264818" y="0"/>
                </a:lnTo>
                <a:lnTo>
                  <a:pt x="2264818" y="135276"/>
                </a:lnTo>
                <a:lnTo>
                  <a:pt x="0" y="28968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Title 6">
            <a:extLst>
              <a:ext uri="{FF2B5EF4-FFF2-40B4-BE49-F238E27FC236}">
                <a16:creationId xmlns:a16="http://schemas.microsoft.com/office/drawing/2014/main" id="{0138A07D-F96A-4092-AB5C-7ED9BC9C849E}"/>
              </a:ext>
            </a:extLst>
          </p:cNvPr>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lvl1pPr>
          </a:lstStyle>
          <a:p>
            <a:r>
              <a:rPr lang="en-US"/>
              <a:t>Click to edit </a:t>
            </a:r>
            <a:br>
              <a:rPr lang="en-US"/>
            </a:br>
            <a:r>
              <a:rPr lang="en-US"/>
              <a:t>Master title</a:t>
            </a:r>
            <a:endParaRPr lang="en-GB"/>
          </a:p>
        </p:txBody>
      </p:sp>
      <p:sp>
        <p:nvSpPr>
          <p:cNvPr id="11" name="Text Placeholder 12">
            <a:extLst>
              <a:ext uri="{FF2B5EF4-FFF2-40B4-BE49-F238E27FC236}">
                <a16:creationId xmlns:a16="http://schemas.microsoft.com/office/drawing/2014/main" id="{0FFCA0FA-2D32-486E-81F7-4378400FD8A6}"/>
              </a:ext>
            </a:extLst>
          </p:cNvPr>
          <p:cNvSpPr>
            <a:spLocks noGrp="1"/>
          </p:cNvSpPr>
          <p:nvPr>
            <p:ph type="body" sz="quarter" idx="10" hasCustomPrompt="1"/>
          </p:nvPr>
        </p:nvSpPr>
        <p:spPr>
          <a:xfrm>
            <a:off x="395289" y="3219451"/>
            <a:ext cx="4121150" cy="525462"/>
          </a:xfrm>
          <a:prstGeom prst="rect">
            <a:avLst/>
          </a:prstGeom>
        </p:spPr>
        <p:txBody>
          <a:bodyPr lIns="0">
            <a:noAutofit/>
          </a:bodyPr>
          <a:lstStyle>
            <a:lvl1pPr marL="0" indent="0">
              <a:lnSpc>
                <a:spcPct val="90000"/>
              </a:lnSpc>
              <a:spcBef>
                <a:spcPts val="1000"/>
              </a:spcBef>
              <a:buNone/>
              <a:defRPr sz="1100" b="0">
                <a:latin typeface="+mn-lt"/>
              </a:defRPr>
            </a:lvl1pPr>
            <a:lvl2pPr marL="0" indent="0">
              <a:lnSpc>
                <a:spcPct val="90000"/>
              </a:lnSpc>
              <a:spcBef>
                <a:spcPts val="1000"/>
              </a:spcBef>
              <a:buNone/>
              <a:defRPr sz="1100" b="0">
                <a:latin typeface="+mn-lt"/>
              </a:defRPr>
            </a:lvl2pPr>
            <a:lvl3pPr marL="0" indent="0">
              <a:lnSpc>
                <a:spcPct val="90000"/>
              </a:lnSpc>
              <a:spcBef>
                <a:spcPts val="1000"/>
              </a:spcBef>
              <a:buNone/>
              <a:defRPr sz="1100" b="0">
                <a:solidFill>
                  <a:schemeClr val="tx2"/>
                </a:solidFill>
                <a:latin typeface="+mn-lt"/>
              </a:defRPr>
            </a:lvl3pPr>
            <a:lvl4pPr marL="0" indent="0">
              <a:lnSpc>
                <a:spcPct val="90000"/>
              </a:lnSpc>
              <a:spcBef>
                <a:spcPts val="1000"/>
              </a:spcBef>
              <a:buNone/>
              <a:defRPr sz="1100" b="0">
                <a:latin typeface="+mn-lt"/>
              </a:defRPr>
            </a:lvl4pPr>
            <a:lvl5pPr marL="0" indent="0">
              <a:lnSpc>
                <a:spcPct val="90000"/>
              </a:lnSpc>
              <a:spcBef>
                <a:spcPts val="1000"/>
              </a:spcBef>
              <a:buNone/>
              <a:defRPr sz="1100" b="0" baseline="0">
                <a:latin typeface="+mn-lt"/>
              </a:defRPr>
            </a:lvl5pPr>
            <a:lvl6pPr marL="0" indent="0">
              <a:lnSpc>
                <a:spcPct val="90000"/>
              </a:lnSpc>
              <a:spcBef>
                <a:spcPts val="1000"/>
              </a:spcBef>
              <a:buNone/>
              <a:defRPr sz="1100"/>
            </a:lvl6pPr>
            <a:lvl7pPr marL="0" indent="0">
              <a:lnSpc>
                <a:spcPct val="90000"/>
              </a:lnSpc>
              <a:spcBef>
                <a:spcPts val="1000"/>
              </a:spcBef>
              <a:buNone/>
              <a:defRPr sz="1100"/>
            </a:lvl7pPr>
            <a:lvl8pPr marL="0" indent="0">
              <a:lnSpc>
                <a:spcPct val="90000"/>
              </a:lnSpc>
              <a:spcBef>
                <a:spcPts val="1000"/>
              </a:spcBef>
              <a:buNone/>
              <a:defRPr sz="1100"/>
            </a:lvl8pPr>
            <a:lvl9pPr marL="0" indent="0">
              <a:lnSpc>
                <a:spcPct val="90000"/>
              </a:lnSpc>
              <a:spcBef>
                <a:spcPts val="1000"/>
              </a:spcBef>
              <a:buNone/>
              <a:defRPr sz="1100"/>
            </a:lvl9pPr>
          </a:lstStyle>
          <a:p>
            <a:pPr lvl="2"/>
            <a:r>
              <a:rPr lang="en-US"/>
              <a:t>Client Name</a:t>
            </a:r>
          </a:p>
          <a:p>
            <a:pPr lvl="2"/>
            <a:r>
              <a:rPr lang="en-US"/>
              <a:t>Ref</a:t>
            </a:r>
          </a:p>
        </p:txBody>
      </p:sp>
      <p:sp>
        <p:nvSpPr>
          <p:cNvPr id="14" name="Picture Placeholder 15">
            <a:extLst>
              <a:ext uri="{FF2B5EF4-FFF2-40B4-BE49-F238E27FC236}">
                <a16:creationId xmlns:a16="http://schemas.microsoft.com/office/drawing/2014/main" id="{7C3F0A8A-58C2-4316-8BEB-1B5D05189573}"/>
              </a:ext>
            </a:extLst>
          </p:cNvPr>
          <p:cNvSpPr>
            <a:spLocks noGrp="1"/>
          </p:cNvSpPr>
          <p:nvPr>
            <p:ph type="pic" sz="quarter" idx="11" hasCustomPrompt="1"/>
          </p:nvPr>
        </p:nvSpPr>
        <p:spPr>
          <a:xfrm>
            <a:off x="395288" y="3744913"/>
            <a:ext cx="950400" cy="646112"/>
          </a:xfrm>
          <a:prstGeom prst="rect">
            <a:avLst/>
          </a:prstGeom>
        </p:spPr>
        <p:txBody>
          <a:bodyPr anchor="b">
            <a:normAutofit/>
          </a:bodyPr>
          <a:lstStyle>
            <a:lvl1pPr marL="0" indent="0" algn="ctr">
              <a:buNone/>
              <a:defRPr sz="1000" b="0">
                <a:solidFill>
                  <a:schemeClr val="tx2"/>
                </a:solidFill>
              </a:defRPr>
            </a:lvl1pPr>
          </a:lstStyle>
          <a:p>
            <a:r>
              <a:rPr lang="en-GB" sz="1200"/>
              <a:t>Client Logo</a:t>
            </a:r>
            <a:endParaRPr lang="en-GB"/>
          </a:p>
        </p:txBody>
      </p:sp>
      <p:sp>
        <p:nvSpPr>
          <p:cNvPr id="15" name="Picture Placeholder 15">
            <a:extLst>
              <a:ext uri="{FF2B5EF4-FFF2-40B4-BE49-F238E27FC236}">
                <a16:creationId xmlns:a16="http://schemas.microsoft.com/office/drawing/2014/main" id="{C8D4A4CD-DB7A-4924-B289-005DAC1C62AE}"/>
              </a:ext>
            </a:extLst>
          </p:cNvPr>
          <p:cNvSpPr>
            <a:spLocks noGrp="1"/>
          </p:cNvSpPr>
          <p:nvPr>
            <p:ph type="pic" sz="quarter" idx="12" hasCustomPrompt="1"/>
          </p:nvPr>
        </p:nvSpPr>
        <p:spPr>
          <a:xfrm>
            <a:off x="1453074" y="3744913"/>
            <a:ext cx="950401" cy="646112"/>
          </a:xfrm>
          <a:prstGeom prst="rect">
            <a:avLst/>
          </a:prstGeom>
        </p:spPr>
        <p:txBody>
          <a:bodyPr anchor="b">
            <a:normAutofit/>
          </a:bodyPr>
          <a:lstStyle>
            <a:lvl1pPr marL="0" indent="0" algn="ctr">
              <a:buNone/>
              <a:defRPr sz="1000" b="0" baseline="0">
                <a:solidFill>
                  <a:schemeClr val="tx2"/>
                </a:solidFill>
              </a:defRPr>
            </a:lvl1pPr>
          </a:lstStyle>
          <a:p>
            <a:r>
              <a:rPr lang="en-GB" sz="1200"/>
              <a:t>Partner  Logo</a:t>
            </a:r>
            <a:endParaRPr lang="en-GB"/>
          </a:p>
        </p:txBody>
      </p:sp>
      <p:sp>
        <p:nvSpPr>
          <p:cNvPr id="18" name="Text Placeholder 3">
            <a:extLst>
              <a:ext uri="{FF2B5EF4-FFF2-40B4-BE49-F238E27FC236}">
                <a16:creationId xmlns:a16="http://schemas.microsoft.com/office/drawing/2014/main" id="{483D4C35-DDA9-48A0-8922-AD38EE4F3937}"/>
              </a:ext>
            </a:extLst>
          </p:cNvPr>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2"/>
                </a:solidFill>
                <a:latin typeface="+mn-lt"/>
              </a:defRPr>
            </a:lvl1pPr>
            <a:lvl5pPr marL="0" indent="0">
              <a:buFont typeface="Arial" panose="020B0604020202020204" pitchFamily="34" charset="0"/>
              <a:buNone/>
              <a:defRPr sz="800"/>
            </a:lvl5pPr>
          </a:lstStyle>
          <a:p>
            <a:pPr lvl="0"/>
            <a:r>
              <a:rPr lang="en-GB"/>
              <a:t>Confidential</a:t>
            </a:r>
          </a:p>
        </p:txBody>
      </p:sp>
      <p:sp>
        <p:nvSpPr>
          <p:cNvPr id="19" name="Subtitle 2">
            <a:extLst>
              <a:ext uri="{FF2B5EF4-FFF2-40B4-BE49-F238E27FC236}">
                <a16:creationId xmlns:a16="http://schemas.microsoft.com/office/drawing/2014/main" id="{A088D5BA-7C95-4EEE-B308-8FDB0EC0495D}"/>
              </a:ext>
            </a:extLst>
          </p:cNvPr>
          <p:cNvSpPr>
            <a:spLocks noGrp="1"/>
          </p:cNvSpPr>
          <p:nvPr>
            <p:ph type="subTitle" idx="1" hasCustomPrompt="1"/>
          </p:nvPr>
        </p:nvSpPr>
        <p:spPr>
          <a:xfrm>
            <a:off x="395290" y="2608265"/>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spTree>
    <p:extLst>
      <p:ext uri="{BB962C8B-B14F-4D97-AF65-F5344CB8AC3E}">
        <p14:creationId xmlns:p14="http://schemas.microsoft.com/office/powerpoint/2010/main" val="1548885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500" fill="hold"/>
                                        <p:tgtEl>
                                          <p:spTgt spid="36"/>
                                        </p:tgtEl>
                                        <p:attrNameLst>
                                          <p:attrName>ppt_x</p:attrName>
                                        </p:attrNameLst>
                                      </p:cBhvr>
                                      <p:tavLst>
                                        <p:tav tm="0">
                                          <p:val>
                                            <p:strVal val="1+#ppt_w/2"/>
                                          </p:val>
                                        </p:tav>
                                        <p:tav tm="100000">
                                          <p:val>
                                            <p:strVal val="#ppt_x"/>
                                          </p:val>
                                        </p:tav>
                                      </p:tavLst>
                                    </p:anim>
                                    <p:anim calcmode="lin" valueType="num">
                                      <p:cBhvr additive="base">
                                        <p:cTn id="12" dur="1500" fill="hold"/>
                                        <p:tgtEl>
                                          <p:spTgt spid="36"/>
                                        </p:tgtEl>
                                        <p:attrNameLst>
                                          <p:attrName>ppt_y</p:attrName>
                                        </p:attrNameLst>
                                      </p:cBhvr>
                                      <p:tavLst>
                                        <p:tav tm="0">
                                          <p:val>
                                            <p:strVal val="0-#ppt_h/2"/>
                                          </p:val>
                                        </p:tav>
                                        <p:tav tm="100000">
                                          <p:val>
                                            <p:strVal val="#ppt_y"/>
                                          </p:val>
                                        </p:tav>
                                      </p:tavLst>
                                    </p:anim>
                                  </p:childTnLst>
                                </p:cTn>
                              </p:par>
                              <p:par>
                                <p:cTn id="13" presetID="10"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2000"/>
                                        <p:tgtEl>
                                          <p:spTgt spid="37"/>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Lst>
  </p:timing>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05">
    <p:bg>
      <p:bgPr>
        <a:solidFill>
          <a:schemeClr val="accent1"/>
        </a:solidFill>
        <a:effectLst/>
      </p:bgPr>
    </p:bg>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bg1"/>
                </a:solidFill>
                <a:latin typeface="+mn-lt"/>
              </a:defRPr>
            </a:lvl1pPr>
            <a:lvl5pPr marL="0" indent="0">
              <a:buFont typeface="Arial" panose="020B0604020202020204" pitchFamily="34" charset="0"/>
              <a:buNone/>
              <a:defRPr sz="800"/>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395289" y="2608264"/>
            <a:ext cx="5081585" cy="1561127"/>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sp>
        <p:nvSpPr>
          <p:cNvPr id="12" name="Freeform: Shape 11">
            <a:extLst>
              <a:ext uri="{FF2B5EF4-FFF2-40B4-BE49-F238E27FC236}">
                <a16:creationId xmlns:a16="http://schemas.microsoft.com/office/drawing/2014/main" id="{81D8B340-54BC-48C8-A162-A09EF660AF98}"/>
              </a:ext>
            </a:extLst>
          </p:cNvPr>
          <p:cNvSpPr/>
          <p:nvPr userDrawn="1"/>
        </p:nvSpPr>
        <p:spPr>
          <a:xfrm rot="3038624">
            <a:off x="7929526" y="1719180"/>
            <a:ext cx="2264818" cy="2069717"/>
          </a:xfrm>
          <a:custGeom>
            <a:avLst/>
            <a:gdLst>
              <a:gd name="connsiteX0" fmla="*/ 0 w 2264818"/>
              <a:gd name="connsiteY0" fmla="*/ 0 h 2069717"/>
              <a:gd name="connsiteX1" fmla="*/ 2264818 w 2264818"/>
              <a:gd name="connsiteY1" fmla="*/ 1857449 h 2069717"/>
              <a:gd name="connsiteX2" fmla="*/ 2264818 w 2264818"/>
              <a:gd name="connsiteY2" fmla="*/ 2069717 h 2069717"/>
              <a:gd name="connsiteX3" fmla="*/ 0 w 2264818"/>
              <a:gd name="connsiteY3" fmla="*/ 2069717 h 2069717"/>
            </a:gdLst>
            <a:ahLst/>
            <a:cxnLst>
              <a:cxn ang="0">
                <a:pos x="connsiteX0" y="connsiteY0"/>
              </a:cxn>
              <a:cxn ang="0">
                <a:pos x="connsiteX1" y="connsiteY1"/>
              </a:cxn>
              <a:cxn ang="0">
                <a:pos x="connsiteX2" y="connsiteY2"/>
              </a:cxn>
              <a:cxn ang="0">
                <a:pos x="connsiteX3" y="connsiteY3"/>
              </a:cxn>
            </a:cxnLst>
            <a:rect l="l" t="t" r="r" b="b"/>
            <a:pathLst>
              <a:path w="2264818" h="2069717">
                <a:moveTo>
                  <a:pt x="0" y="0"/>
                </a:moveTo>
                <a:lnTo>
                  <a:pt x="2264818" y="1857449"/>
                </a:lnTo>
                <a:lnTo>
                  <a:pt x="2264818" y="2069717"/>
                </a:lnTo>
                <a:lnTo>
                  <a:pt x="0" y="206971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Freeform: Shape 12">
            <a:extLst>
              <a:ext uri="{FF2B5EF4-FFF2-40B4-BE49-F238E27FC236}">
                <a16:creationId xmlns:a16="http://schemas.microsoft.com/office/drawing/2014/main" id="{06FA27D1-2F00-4B37-A29C-BFE15333249F}"/>
              </a:ext>
            </a:extLst>
          </p:cNvPr>
          <p:cNvSpPr/>
          <p:nvPr userDrawn="1"/>
        </p:nvSpPr>
        <p:spPr>
          <a:xfrm rot="3038624">
            <a:off x="5054171" y="3671680"/>
            <a:ext cx="2264818" cy="2896805"/>
          </a:xfrm>
          <a:custGeom>
            <a:avLst/>
            <a:gdLst>
              <a:gd name="connsiteX0" fmla="*/ 0 w 2264818"/>
              <a:gd name="connsiteY0" fmla="*/ 0 h 2896805"/>
              <a:gd name="connsiteX1" fmla="*/ 2264818 w 2264818"/>
              <a:gd name="connsiteY1" fmla="*/ 0 h 2896805"/>
              <a:gd name="connsiteX2" fmla="*/ 2264818 w 2264818"/>
              <a:gd name="connsiteY2" fmla="*/ 135276 h 2896805"/>
              <a:gd name="connsiteX3" fmla="*/ 0 w 2264818"/>
              <a:gd name="connsiteY3" fmla="*/ 2896805 h 2896805"/>
            </a:gdLst>
            <a:ahLst/>
            <a:cxnLst>
              <a:cxn ang="0">
                <a:pos x="connsiteX0" y="connsiteY0"/>
              </a:cxn>
              <a:cxn ang="0">
                <a:pos x="connsiteX1" y="connsiteY1"/>
              </a:cxn>
              <a:cxn ang="0">
                <a:pos x="connsiteX2" y="connsiteY2"/>
              </a:cxn>
              <a:cxn ang="0">
                <a:pos x="connsiteX3" y="connsiteY3"/>
              </a:cxn>
            </a:cxnLst>
            <a:rect l="l" t="t" r="r" b="b"/>
            <a:pathLst>
              <a:path w="2264818" h="2896805">
                <a:moveTo>
                  <a:pt x="0" y="0"/>
                </a:moveTo>
                <a:lnTo>
                  <a:pt x="2264818" y="0"/>
                </a:lnTo>
                <a:lnTo>
                  <a:pt x="2264818" y="135276"/>
                </a:lnTo>
                <a:lnTo>
                  <a:pt x="0" y="289680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Title 6">
            <a:extLst>
              <a:ext uri="{FF2B5EF4-FFF2-40B4-BE49-F238E27FC236}">
                <a16:creationId xmlns:a16="http://schemas.microsoft.com/office/drawing/2014/main" id="{5FB5992E-7F98-4202-A68B-5A69443169A9}"/>
              </a:ext>
            </a:extLst>
          </p:cNvPr>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solidFill>
                  <a:schemeClr val="bg1"/>
                </a:solidFill>
              </a:defRPr>
            </a:lvl1pPr>
          </a:lstStyle>
          <a:p>
            <a:r>
              <a:rPr lang="en-US"/>
              <a:t>Click to edit </a:t>
            </a:r>
            <a:br>
              <a:rPr lang="en-US"/>
            </a:br>
            <a:r>
              <a:rPr lang="en-US"/>
              <a:t>Master title</a:t>
            </a:r>
            <a:endParaRPr lang="en-GB"/>
          </a:p>
        </p:txBody>
      </p:sp>
    </p:spTree>
    <p:extLst>
      <p:ext uri="{BB962C8B-B14F-4D97-AF65-F5344CB8AC3E}">
        <p14:creationId xmlns:p14="http://schemas.microsoft.com/office/powerpoint/2010/main" val="1307502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par>
                                <p:cTn id="12" presetID="2" presetClass="entr" presetSubtype="3"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500" fill="hold"/>
                                        <p:tgtEl>
                                          <p:spTgt spid="12"/>
                                        </p:tgtEl>
                                        <p:attrNameLst>
                                          <p:attrName>ppt_x</p:attrName>
                                        </p:attrNameLst>
                                      </p:cBhvr>
                                      <p:tavLst>
                                        <p:tav tm="0">
                                          <p:val>
                                            <p:strVal val="1+#ppt_w/2"/>
                                          </p:val>
                                        </p:tav>
                                        <p:tav tm="100000">
                                          <p:val>
                                            <p:strVal val="#ppt_x"/>
                                          </p:val>
                                        </p:tav>
                                      </p:tavLst>
                                    </p:anim>
                                    <p:anim calcmode="lin" valueType="num">
                                      <p:cBhvr additive="base">
                                        <p:cTn id="15" dur="1500" fill="hold"/>
                                        <p:tgtEl>
                                          <p:spTgt spid="12"/>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05">
    <p:bg>
      <p:bgPr>
        <a:solidFill>
          <a:schemeClr val="bg2"/>
        </a:solidFill>
        <a:effectLst/>
      </p:bgPr>
    </p:bg>
    <p:spTree>
      <p:nvGrpSpPr>
        <p:cNvPr id="1" name=""/>
        <p:cNvGrpSpPr/>
        <p:nvPr/>
      </p:nvGrpSpPr>
      <p:grpSpPr>
        <a:xfrm>
          <a:off x="0" y="0"/>
          <a:ext cx="0" cy="0"/>
          <a:chOff x="0" y="0"/>
          <a:chExt cx="0" cy="0"/>
        </a:xfrm>
      </p:grpSpPr>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15" name="Text Placeholder 3"/>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1"/>
                </a:solidFill>
                <a:latin typeface="+mn-lt"/>
              </a:defRPr>
            </a:lvl1pPr>
            <a:lvl5pPr marL="0" indent="0">
              <a:buFont typeface="Arial" panose="020B0604020202020204" pitchFamily="34" charset="0"/>
              <a:buNone/>
              <a:defRPr sz="800"/>
            </a:lvl5pPr>
          </a:lstStyle>
          <a:p>
            <a:pPr lvl="0"/>
            <a:r>
              <a:rPr lang="en-GB"/>
              <a:t>Confidential</a:t>
            </a:r>
          </a:p>
        </p:txBody>
      </p:sp>
      <p:sp>
        <p:nvSpPr>
          <p:cNvPr id="30" name="Freeform: Shape 29">
            <a:extLst>
              <a:ext uri="{FF2B5EF4-FFF2-40B4-BE49-F238E27FC236}">
                <a16:creationId xmlns:a16="http://schemas.microsoft.com/office/drawing/2014/main" id="{5907FF49-4A30-43B1-8B37-0A04A657DF7C}"/>
              </a:ext>
            </a:extLst>
          </p:cNvPr>
          <p:cNvSpPr/>
          <p:nvPr userDrawn="1"/>
        </p:nvSpPr>
        <p:spPr>
          <a:xfrm>
            <a:off x="7203124" y="3149668"/>
            <a:ext cx="1641951" cy="1993832"/>
          </a:xfrm>
          <a:custGeom>
            <a:avLst/>
            <a:gdLst>
              <a:gd name="connsiteX0" fmla="*/ 0 w 1641951"/>
              <a:gd name="connsiteY0" fmla="*/ 0 h 1993832"/>
              <a:gd name="connsiteX1" fmla="*/ 1641951 w 1641951"/>
              <a:gd name="connsiteY1" fmla="*/ 1765712 h 1993832"/>
              <a:gd name="connsiteX2" fmla="*/ 1620566 w 1641951"/>
              <a:gd name="connsiteY2" fmla="*/ 1993832 h 1993832"/>
              <a:gd name="connsiteX3" fmla="*/ 0 w 1641951"/>
              <a:gd name="connsiteY3" fmla="*/ 1993832 h 1993832"/>
            </a:gdLst>
            <a:ahLst/>
            <a:cxnLst>
              <a:cxn ang="0">
                <a:pos x="connsiteX0" y="connsiteY0"/>
              </a:cxn>
              <a:cxn ang="0">
                <a:pos x="connsiteX1" y="connsiteY1"/>
              </a:cxn>
              <a:cxn ang="0">
                <a:pos x="connsiteX2" y="connsiteY2"/>
              </a:cxn>
              <a:cxn ang="0">
                <a:pos x="connsiteX3" y="connsiteY3"/>
              </a:cxn>
            </a:cxnLst>
            <a:rect l="l" t="t" r="r" b="b"/>
            <a:pathLst>
              <a:path w="1641951" h="1993832">
                <a:moveTo>
                  <a:pt x="0" y="0"/>
                </a:moveTo>
                <a:cubicBezTo>
                  <a:pt x="906825" y="0"/>
                  <a:pt x="1641951" y="790536"/>
                  <a:pt x="1641951" y="1765712"/>
                </a:cubicBezTo>
                <a:lnTo>
                  <a:pt x="1620566" y="1993832"/>
                </a:lnTo>
                <a:lnTo>
                  <a:pt x="0" y="1993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395288" y="1817277"/>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0" i="0" u="none" strike="noStrike" kern="1200" cap="none" spc="0" normalizeH="0" baseline="0" noProof="0">
                <a:ln>
                  <a:noFill/>
                </a:ln>
                <a:solidFill>
                  <a:srgbClr val="000000"/>
                </a:solidFill>
                <a:effectLst/>
                <a:uLnTx/>
                <a:uFillTx/>
                <a:latin typeface="+mn-lt"/>
                <a:ea typeface="+mj-ea"/>
                <a:cs typeface="+mj-cs"/>
              </a:rPr>
              <a:t>Thank you</a:t>
            </a:r>
            <a:endParaRPr lang="en-GB" sz="4500"/>
          </a:p>
        </p:txBody>
      </p:sp>
      <p:sp>
        <p:nvSpPr>
          <p:cNvPr id="13" name="Freeform: Shape 12">
            <a:extLst>
              <a:ext uri="{FF2B5EF4-FFF2-40B4-BE49-F238E27FC236}">
                <a16:creationId xmlns:a16="http://schemas.microsoft.com/office/drawing/2014/main" id="{386E06F7-A3A6-408E-A7E6-DEDCC4A53D0D}"/>
              </a:ext>
            </a:extLst>
          </p:cNvPr>
          <p:cNvSpPr/>
          <p:nvPr userDrawn="1"/>
        </p:nvSpPr>
        <p:spPr>
          <a:xfrm rot="3038624">
            <a:off x="7929526" y="1719180"/>
            <a:ext cx="2264818" cy="2069717"/>
          </a:xfrm>
          <a:custGeom>
            <a:avLst/>
            <a:gdLst>
              <a:gd name="connsiteX0" fmla="*/ 0 w 2264818"/>
              <a:gd name="connsiteY0" fmla="*/ 0 h 2069717"/>
              <a:gd name="connsiteX1" fmla="*/ 2264818 w 2264818"/>
              <a:gd name="connsiteY1" fmla="*/ 1857449 h 2069717"/>
              <a:gd name="connsiteX2" fmla="*/ 2264818 w 2264818"/>
              <a:gd name="connsiteY2" fmla="*/ 2069717 h 2069717"/>
              <a:gd name="connsiteX3" fmla="*/ 0 w 2264818"/>
              <a:gd name="connsiteY3" fmla="*/ 2069717 h 2069717"/>
            </a:gdLst>
            <a:ahLst/>
            <a:cxnLst>
              <a:cxn ang="0">
                <a:pos x="connsiteX0" y="connsiteY0"/>
              </a:cxn>
              <a:cxn ang="0">
                <a:pos x="connsiteX1" y="connsiteY1"/>
              </a:cxn>
              <a:cxn ang="0">
                <a:pos x="connsiteX2" y="connsiteY2"/>
              </a:cxn>
              <a:cxn ang="0">
                <a:pos x="connsiteX3" y="connsiteY3"/>
              </a:cxn>
            </a:cxnLst>
            <a:rect l="l" t="t" r="r" b="b"/>
            <a:pathLst>
              <a:path w="2264818" h="2069717">
                <a:moveTo>
                  <a:pt x="0" y="0"/>
                </a:moveTo>
                <a:lnTo>
                  <a:pt x="2264818" y="1857449"/>
                </a:lnTo>
                <a:lnTo>
                  <a:pt x="2264818" y="2069717"/>
                </a:lnTo>
                <a:lnTo>
                  <a:pt x="0" y="20697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Shape 13">
            <a:extLst>
              <a:ext uri="{FF2B5EF4-FFF2-40B4-BE49-F238E27FC236}">
                <a16:creationId xmlns:a16="http://schemas.microsoft.com/office/drawing/2014/main" id="{D4E5420F-1D4E-4D97-A254-4E4421444215}"/>
              </a:ext>
            </a:extLst>
          </p:cNvPr>
          <p:cNvSpPr/>
          <p:nvPr userDrawn="1"/>
        </p:nvSpPr>
        <p:spPr>
          <a:xfrm rot="3038624">
            <a:off x="5054171" y="3671680"/>
            <a:ext cx="2264818" cy="2896805"/>
          </a:xfrm>
          <a:custGeom>
            <a:avLst/>
            <a:gdLst>
              <a:gd name="connsiteX0" fmla="*/ 0 w 2264818"/>
              <a:gd name="connsiteY0" fmla="*/ 0 h 2896805"/>
              <a:gd name="connsiteX1" fmla="*/ 2264818 w 2264818"/>
              <a:gd name="connsiteY1" fmla="*/ 0 h 2896805"/>
              <a:gd name="connsiteX2" fmla="*/ 2264818 w 2264818"/>
              <a:gd name="connsiteY2" fmla="*/ 135276 h 2896805"/>
              <a:gd name="connsiteX3" fmla="*/ 0 w 2264818"/>
              <a:gd name="connsiteY3" fmla="*/ 2896805 h 2896805"/>
            </a:gdLst>
            <a:ahLst/>
            <a:cxnLst>
              <a:cxn ang="0">
                <a:pos x="connsiteX0" y="connsiteY0"/>
              </a:cxn>
              <a:cxn ang="0">
                <a:pos x="connsiteX1" y="connsiteY1"/>
              </a:cxn>
              <a:cxn ang="0">
                <a:pos x="connsiteX2" y="connsiteY2"/>
              </a:cxn>
              <a:cxn ang="0">
                <a:pos x="connsiteX3" y="connsiteY3"/>
              </a:cxn>
            </a:cxnLst>
            <a:rect l="l" t="t" r="r" b="b"/>
            <a:pathLst>
              <a:path w="2264818" h="2896805">
                <a:moveTo>
                  <a:pt x="0" y="0"/>
                </a:moveTo>
                <a:lnTo>
                  <a:pt x="2264818" y="0"/>
                </a:lnTo>
                <a:lnTo>
                  <a:pt x="2264818" y="135276"/>
                </a:lnTo>
                <a:lnTo>
                  <a:pt x="0" y="28968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191325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par>
                                <p:cTn id="12" presetID="2" presetClass="entr" presetSubtype="3"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500" fill="hold"/>
                                        <p:tgtEl>
                                          <p:spTgt spid="13"/>
                                        </p:tgtEl>
                                        <p:attrNameLst>
                                          <p:attrName>ppt_x</p:attrName>
                                        </p:attrNameLst>
                                      </p:cBhvr>
                                      <p:tavLst>
                                        <p:tav tm="0">
                                          <p:val>
                                            <p:strVal val="1+#ppt_w/2"/>
                                          </p:val>
                                        </p:tav>
                                        <p:tav tm="100000">
                                          <p:val>
                                            <p:strVal val="#ppt_x"/>
                                          </p:val>
                                        </p:tav>
                                      </p:tavLst>
                                    </p:anim>
                                    <p:anim calcmode="lin" valueType="num">
                                      <p:cBhvr additive="base">
                                        <p:cTn id="15" dur="1500" fill="hold"/>
                                        <p:tgtEl>
                                          <p:spTgt spid="13"/>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06">
    <p:bg>
      <p:bgPr>
        <a:solidFill>
          <a:schemeClr val="bg2"/>
        </a:solidFill>
        <a:effectLst/>
      </p:bgPr>
    </p:bg>
    <p:spTree>
      <p:nvGrpSpPr>
        <p:cNvPr id="1" name=""/>
        <p:cNvGrpSpPr/>
        <p:nvPr/>
      </p:nvGrpSpPr>
      <p:grpSpPr>
        <a:xfrm>
          <a:off x="0" y="0"/>
          <a:ext cx="0" cy="0"/>
          <a:chOff x="0" y="0"/>
          <a:chExt cx="0" cy="0"/>
        </a:xfrm>
      </p:grpSpPr>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38" name="bk object 36">
            <a:extLst>
              <a:ext uri="{FF2B5EF4-FFF2-40B4-BE49-F238E27FC236}">
                <a16:creationId xmlns:a16="http://schemas.microsoft.com/office/drawing/2014/main" id="{C87B62FC-A727-48F7-B9FC-01278064792F}"/>
              </a:ext>
            </a:extLst>
          </p:cNvPr>
          <p:cNvSpPr/>
          <p:nvPr userDrawn="1"/>
        </p:nvSpPr>
        <p:spPr>
          <a:xfrm flipH="1" flipV="1">
            <a:off x="4643437" y="1817807"/>
            <a:ext cx="4500561" cy="3349253"/>
          </a:xfrm>
          <a:custGeom>
            <a:avLst/>
            <a:gdLst/>
            <a:ahLst/>
            <a:cxnLst/>
            <a:rect l="l" t="t" r="r" b="b"/>
            <a:pathLst>
              <a:path w="2184400" h="1625600">
                <a:moveTo>
                  <a:pt x="2183777" y="0"/>
                </a:moveTo>
                <a:lnTo>
                  <a:pt x="0" y="0"/>
                </a:lnTo>
                <a:lnTo>
                  <a:pt x="0" y="1625599"/>
                </a:lnTo>
                <a:lnTo>
                  <a:pt x="558177" y="1625599"/>
                </a:lnTo>
                <a:lnTo>
                  <a:pt x="1080719" y="1103058"/>
                </a:lnTo>
                <a:lnTo>
                  <a:pt x="539305" y="1103058"/>
                </a:lnTo>
                <a:lnTo>
                  <a:pt x="539305" y="534034"/>
                </a:lnTo>
                <a:lnTo>
                  <a:pt x="1649742" y="534034"/>
                </a:lnTo>
                <a:lnTo>
                  <a:pt x="2183777" y="0"/>
                </a:lnTo>
                <a:close/>
              </a:path>
            </a:pathLst>
          </a:custGeom>
          <a:solidFill>
            <a:schemeClr val="accent2"/>
          </a:solidFill>
        </p:spPr>
        <p:txBody>
          <a:bodyPr wrap="square" lIns="0" tIns="0" rIns="0" bIns="0" rtlCol="0"/>
          <a:lstStyle/>
          <a:p>
            <a:endParaRPr/>
          </a:p>
        </p:txBody>
      </p:sp>
      <p:sp>
        <p:nvSpPr>
          <p:cNvPr id="11" name="Title 6">
            <a:extLst>
              <a:ext uri="{FF2B5EF4-FFF2-40B4-BE49-F238E27FC236}">
                <a16:creationId xmlns:a16="http://schemas.microsoft.com/office/drawing/2014/main" id="{0EBFF2B8-8EEF-454A-8846-13C593E8F600}"/>
              </a:ext>
            </a:extLst>
          </p:cNvPr>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lvl1pPr>
          </a:lstStyle>
          <a:p>
            <a:r>
              <a:rPr lang="en-US"/>
              <a:t>Click to edit </a:t>
            </a:r>
            <a:br>
              <a:rPr lang="en-US"/>
            </a:br>
            <a:r>
              <a:rPr lang="en-US"/>
              <a:t>Master title</a:t>
            </a:r>
            <a:endParaRPr lang="en-GB"/>
          </a:p>
        </p:txBody>
      </p:sp>
      <p:sp>
        <p:nvSpPr>
          <p:cNvPr id="10" name="Text Placeholder 12">
            <a:extLst>
              <a:ext uri="{FF2B5EF4-FFF2-40B4-BE49-F238E27FC236}">
                <a16:creationId xmlns:a16="http://schemas.microsoft.com/office/drawing/2014/main" id="{A7B7D20E-D385-49AF-BD34-7F040F582249}"/>
              </a:ext>
            </a:extLst>
          </p:cNvPr>
          <p:cNvSpPr>
            <a:spLocks noGrp="1"/>
          </p:cNvSpPr>
          <p:nvPr>
            <p:ph type="body" sz="quarter" idx="10" hasCustomPrompt="1"/>
          </p:nvPr>
        </p:nvSpPr>
        <p:spPr>
          <a:xfrm>
            <a:off x="395289" y="3219451"/>
            <a:ext cx="4121150" cy="525462"/>
          </a:xfrm>
          <a:prstGeom prst="rect">
            <a:avLst/>
          </a:prstGeom>
        </p:spPr>
        <p:txBody>
          <a:bodyPr lIns="0">
            <a:noAutofit/>
          </a:bodyPr>
          <a:lstStyle>
            <a:lvl1pPr marL="0" indent="0">
              <a:lnSpc>
                <a:spcPct val="90000"/>
              </a:lnSpc>
              <a:spcBef>
                <a:spcPts val="1000"/>
              </a:spcBef>
              <a:buNone/>
              <a:defRPr sz="1100" b="0">
                <a:latin typeface="+mn-lt"/>
              </a:defRPr>
            </a:lvl1pPr>
            <a:lvl2pPr marL="0" indent="0">
              <a:lnSpc>
                <a:spcPct val="90000"/>
              </a:lnSpc>
              <a:spcBef>
                <a:spcPts val="1000"/>
              </a:spcBef>
              <a:buNone/>
              <a:defRPr sz="1100" b="0">
                <a:latin typeface="+mn-lt"/>
              </a:defRPr>
            </a:lvl2pPr>
            <a:lvl3pPr marL="0" indent="0">
              <a:lnSpc>
                <a:spcPct val="90000"/>
              </a:lnSpc>
              <a:spcBef>
                <a:spcPts val="1000"/>
              </a:spcBef>
              <a:buNone/>
              <a:defRPr sz="1100" b="0">
                <a:solidFill>
                  <a:schemeClr val="tx2"/>
                </a:solidFill>
                <a:latin typeface="+mn-lt"/>
              </a:defRPr>
            </a:lvl3pPr>
            <a:lvl4pPr marL="0" indent="0">
              <a:lnSpc>
                <a:spcPct val="90000"/>
              </a:lnSpc>
              <a:spcBef>
                <a:spcPts val="1000"/>
              </a:spcBef>
              <a:buNone/>
              <a:defRPr sz="1100" b="0">
                <a:latin typeface="+mn-lt"/>
              </a:defRPr>
            </a:lvl4pPr>
            <a:lvl5pPr marL="0" indent="0">
              <a:lnSpc>
                <a:spcPct val="90000"/>
              </a:lnSpc>
              <a:spcBef>
                <a:spcPts val="1000"/>
              </a:spcBef>
              <a:buNone/>
              <a:defRPr sz="1100" b="0" baseline="0">
                <a:latin typeface="+mn-lt"/>
              </a:defRPr>
            </a:lvl5pPr>
            <a:lvl6pPr marL="0" indent="0">
              <a:lnSpc>
                <a:spcPct val="90000"/>
              </a:lnSpc>
              <a:spcBef>
                <a:spcPts val="1000"/>
              </a:spcBef>
              <a:buNone/>
              <a:defRPr sz="1100"/>
            </a:lvl6pPr>
            <a:lvl7pPr marL="0" indent="0">
              <a:lnSpc>
                <a:spcPct val="90000"/>
              </a:lnSpc>
              <a:spcBef>
                <a:spcPts val="1000"/>
              </a:spcBef>
              <a:buNone/>
              <a:defRPr sz="1100"/>
            </a:lvl7pPr>
            <a:lvl8pPr marL="0" indent="0">
              <a:lnSpc>
                <a:spcPct val="90000"/>
              </a:lnSpc>
              <a:spcBef>
                <a:spcPts val="1000"/>
              </a:spcBef>
              <a:buNone/>
              <a:defRPr sz="1100"/>
            </a:lvl8pPr>
            <a:lvl9pPr marL="0" indent="0">
              <a:lnSpc>
                <a:spcPct val="90000"/>
              </a:lnSpc>
              <a:spcBef>
                <a:spcPts val="1000"/>
              </a:spcBef>
              <a:buNone/>
              <a:defRPr sz="1100"/>
            </a:lvl9pPr>
          </a:lstStyle>
          <a:p>
            <a:pPr lvl="2"/>
            <a:r>
              <a:rPr lang="en-US"/>
              <a:t>Client Name</a:t>
            </a:r>
          </a:p>
          <a:p>
            <a:pPr lvl="2"/>
            <a:r>
              <a:rPr lang="en-US"/>
              <a:t>Ref</a:t>
            </a:r>
          </a:p>
        </p:txBody>
      </p:sp>
      <p:sp>
        <p:nvSpPr>
          <p:cNvPr id="12" name="Picture Placeholder 15">
            <a:extLst>
              <a:ext uri="{FF2B5EF4-FFF2-40B4-BE49-F238E27FC236}">
                <a16:creationId xmlns:a16="http://schemas.microsoft.com/office/drawing/2014/main" id="{B44FA00C-D182-45D5-B6AD-B2108A20FC8D}"/>
              </a:ext>
            </a:extLst>
          </p:cNvPr>
          <p:cNvSpPr>
            <a:spLocks noGrp="1"/>
          </p:cNvSpPr>
          <p:nvPr>
            <p:ph type="pic" sz="quarter" idx="11" hasCustomPrompt="1"/>
          </p:nvPr>
        </p:nvSpPr>
        <p:spPr>
          <a:xfrm>
            <a:off x="395288" y="3744913"/>
            <a:ext cx="950400" cy="646112"/>
          </a:xfrm>
          <a:prstGeom prst="rect">
            <a:avLst/>
          </a:prstGeom>
        </p:spPr>
        <p:txBody>
          <a:bodyPr anchor="b">
            <a:normAutofit/>
          </a:bodyPr>
          <a:lstStyle>
            <a:lvl1pPr marL="0" indent="0" algn="ctr">
              <a:buNone/>
              <a:defRPr sz="1000" b="0">
                <a:solidFill>
                  <a:schemeClr val="tx2"/>
                </a:solidFill>
              </a:defRPr>
            </a:lvl1pPr>
          </a:lstStyle>
          <a:p>
            <a:r>
              <a:rPr lang="en-GB" sz="1200"/>
              <a:t>Client Logo</a:t>
            </a:r>
            <a:endParaRPr lang="en-GB"/>
          </a:p>
        </p:txBody>
      </p:sp>
      <p:sp>
        <p:nvSpPr>
          <p:cNvPr id="14" name="Picture Placeholder 15">
            <a:extLst>
              <a:ext uri="{FF2B5EF4-FFF2-40B4-BE49-F238E27FC236}">
                <a16:creationId xmlns:a16="http://schemas.microsoft.com/office/drawing/2014/main" id="{2B7A3723-5FE8-412A-931A-34ABA38372CA}"/>
              </a:ext>
            </a:extLst>
          </p:cNvPr>
          <p:cNvSpPr>
            <a:spLocks noGrp="1"/>
          </p:cNvSpPr>
          <p:nvPr>
            <p:ph type="pic" sz="quarter" idx="12" hasCustomPrompt="1"/>
          </p:nvPr>
        </p:nvSpPr>
        <p:spPr>
          <a:xfrm>
            <a:off x="1453074" y="3744913"/>
            <a:ext cx="950401" cy="646112"/>
          </a:xfrm>
          <a:prstGeom prst="rect">
            <a:avLst/>
          </a:prstGeom>
        </p:spPr>
        <p:txBody>
          <a:bodyPr anchor="b">
            <a:normAutofit/>
          </a:bodyPr>
          <a:lstStyle>
            <a:lvl1pPr marL="0" indent="0" algn="ctr">
              <a:buNone/>
              <a:defRPr sz="1000" b="0" baseline="0">
                <a:solidFill>
                  <a:schemeClr val="tx2"/>
                </a:solidFill>
              </a:defRPr>
            </a:lvl1pPr>
          </a:lstStyle>
          <a:p>
            <a:r>
              <a:rPr lang="en-GB" sz="1200"/>
              <a:t>Partner  Logo</a:t>
            </a:r>
            <a:endParaRPr lang="en-GB"/>
          </a:p>
        </p:txBody>
      </p:sp>
      <p:sp>
        <p:nvSpPr>
          <p:cNvPr id="15" name="Text Placeholder 3">
            <a:extLst>
              <a:ext uri="{FF2B5EF4-FFF2-40B4-BE49-F238E27FC236}">
                <a16:creationId xmlns:a16="http://schemas.microsoft.com/office/drawing/2014/main" id="{5562A29C-F96B-402E-8A15-2408EDBC60FE}"/>
              </a:ext>
            </a:extLst>
          </p:cNvPr>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2"/>
                </a:solidFill>
                <a:latin typeface="+mn-lt"/>
              </a:defRPr>
            </a:lvl1pPr>
            <a:lvl5pPr marL="0" indent="0">
              <a:buFont typeface="Arial" panose="020B0604020202020204" pitchFamily="34" charset="0"/>
              <a:buNone/>
              <a:defRPr sz="800"/>
            </a:lvl5pPr>
          </a:lstStyle>
          <a:p>
            <a:pPr lvl="0"/>
            <a:r>
              <a:rPr lang="en-GB"/>
              <a:t>Confidential</a:t>
            </a:r>
          </a:p>
        </p:txBody>
      </p:sp>
      <p:sp>
        <p:nvSpPr>
          <p:cNvPr id="18" name="Subtitle 2">
            <a:extLst>
              <a:ext uri="{FF2B5EF4-FFF2-40B4-BE49-F238E27FC236}">
                <a16:creationId xmlns:a16="http://schemas.microsoft.com/office/drawing/2014/main" id="{49DAEB85-E026-4882-8C20-43B292582472}"/>
              </a:ext>
            </a:extLst>
          </p:cNvPr>
          <p:cNvSpPr>
            <a:spLocks noGrp="1"/>
          </p:cNvSpPr>
          <p:nvPr>
            <p:ph type="subTitle" idx="1" hasCustomPrompt="1"/>
          </p:nvPr>
        </p:nvSpPr>
        <p:spPr>
          <a:xfrm>
            <a:off x="395290" y="2608265"/>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spTree>
    <p:extLst>
      <p:ext uri="{BB962C8B-B14F-4D97-AF65-F5344CB8AC3E}">
        <p14:creationId xmlns:p14="http://schemas.microsoft.com/office/powerpoint/2010/main" val="3349221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06">
    <p:bg>
      <p:bgPr>
        <a:solidFill>
          <a:schemeClr val="accent2"/>
        </a:solidFill>
        <a:effectLst/>
      </p:bgPr>
    </p:bg>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bg1"/>
                </a:solidFill>
                <a:latin typeface="+mn-lt"/>
              </a:defRPr>
            </a:lvl1pPr>
            <a:lvl5pPr marL="0" indent="0">
              <a:buFont typeface="Arial" panose="020B0604020202020204" pitchFamily="34" charset="0"/>
              <a:buNone/>
              <a:defRPr sz="800"/>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395289" y="2608264"/>
            <a:ext cx="5081585" cy="1561127"/>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Subtitle</a:t>
            </a:r>
            <a:endParaRPr lang="en-GB"/>
          </a:p>
        </p:txBody>
      </p:sp>
      <p:sp>
        <p:nvSpPr>
          <p:cNvPr id="14" name="bk object 36">
            <a:extLst>
              <a:ext uri="{FF2B5EF4-FFF2-40B4-BE49-F238E27FC236}">
                <a16:creationId xmlns:a16="http://schemas.microsoft.com/office/drawing/2014/main" id="{E1FF4FE6-2997-4A35-8286-9BB705BCB41C}"/>
              </a:ext>
            </a:extLst>
          </p:cNvPr>
          <p:cNvSpPr/>
          <p:nvPr userDrawn="1"/>
        </p:nvSpPr>
        <p:spPr>
          <a:xfrm flipH="1" flipV="1">
            <a:off x="4652964" y="1827332"/>
            <a:ext cx="4500561" cy="3349253"/>
          </a:xfrm>
          <a:custGeom>
            <a:avLst/>
            <a:gdLst/>
            <a:ahLst/>
            <a:cxnLst/>
            <a:rect l="l" t="t" r="r" b="b"/>
            <a:pathLst>
              <a:path w="2184400" h="1625600">
                <a:moveTo>
                  <a:pt x="2183777" y="0"/>
                </a:moveTo>
                <a:lnTo>
                  <a:pt x="0" y="0"/>
                </a:lnTo>
                <a:lnTo>
                  <a:pt x="0" y="1625599"/>
                </a:lnTo>
                <a:lnTo>
                  <a:pt x="558177" y="1625599"/>
                </a:lnTo>
                <a:lnTo>
                  <a:pt x="1080719" y="1103058"/>
                </a:lnTo>
                <a:lnTo>
                  <a:pt x="539305" y="1103058"/>
                </a:lnTo>
                <a:lnTo>
                  <a:pt x="539305" y="534034"/>
                </a:lnTo>
                <a:lnTo>
                  <a:pt x="1649742" y="534034"/>
                </a:lnTo>
                <a:lnTo>
                  <a:pt x="2183777" y="0"/>
                </a:lnTo>
                <a:close/>
              </a:path>
            </a:pathLst>
          </a:custGeom>
          <a:solidFill>
            <a:schemeClr val="bg2"/>
          </a:solidFill>
          <a:ln>
            <a:noFill/>
          </a:ln>
        </p:spPr>
        <p:txBody>
          <a:bodyPr wrap="square" lIns="0" tIns="0" rIns="0" bIns="0" rtlCol="0"/>
          <a:lstStyle/>
          <a:p>
            <a:endParaRPr/>
          </a:p>
        </p:txBody>
      </p:sp>
      <p:sp>
        <p:nvSpPr>
          <p:cNvPr id="7" name="Title 6">
            <a:extLst>
              <a:ext uri="{FF2B5EF4-FFF2-40B4-BE49-F238E27FC236}">
                <a16:creationId xmlns:a16="http://schemas.microsoft.com/office/drawing/2014/main" id="{4B2A8BC9-813E-4B92-9679-2112096B699A}"/>
              </a:ext>
            </a:extLst>
          </p:cNvPr>
          <p:cNvSpPr>
            <a:spLocks noGrp="1"/>
          </p:cNvSpPr>
          <p:nvPr>
            <p:ph type="title" hasCustomPrompt="1"/>
          </p:nvPr>
        </p:nvSpPr>
        <p:spPr>
          <a:xfrm>
            <a:off x="395291" y="1155919"/>
            <a:ext cx="5081584" cy="1189042"/>
          </a:xfrm>
          <a:prstGeom prst="rect">
            <a:avLst/>
          </a:prstGeom>
        </p:spPr>
        <p:txBody>
          <a:bodyPr wrap="square" lIns="0" anchor="b">
            <a:noAutofit/>
          </a:bodyPr>
          <a:lstStyle>
            <a:lvl1pPr>
              <a:lnSpc>
                <a:spcPct val="90000"/>
              </a:lnSpc>
              <a:spcBef>
                <a:spcPts val="0"/>
              </a:spcBef>
              <a:spcAft>
                <a:spcPts val="0"/>
              </a:spcAft>
              <a:defRPr sz="4000">
                <a:solidFill>
                  <a:schemeClr val="bg1"/>
                </a:solidFill>
              </a:defRPr>
            </a:lvl1pPr>
          </a:lstStyle>
          <a:p>
            <a:r>
              <a:rPr lang="en-US"/>
              <a:t>Click to edit </a:t>
            </a:r>
            <a:br>
              <a:rPr lang="en-US"/>
            </a:br>
            <a:r>
              <a:rPr lang="en-US"/>
              <a:t>Master title</a:t>
            </a:r>
            <a:endParaRPr lang="en-GB"/>
          </a:p>
        </p:txBody>
      </p:sp>
    </p:spTree>
    <p:extLst>
      <p:ext uri="{BB962C8B-B14F-4D97-AF65-F5344CB8AC3E}">
        <p14:creationId xmlns:p14="http://schemas.microsoft.com/office/powerpoint/2010/main" val="2391590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06">
    <p:bg>
      <p:bgPr>
        <a:solidFill>
          <a:schemeClr val="bg2"/>
        </a:solidFill>
        <a:effectLst/>
      </p:bgPr>
    </p:bg>
    <p:spTree>
      <p:nvGrpSpPr>
        <p:cNvPr id="1" name=""/>
        <p:cNvGrpSpPr/>
        <p:nvPr/>
      </p:nvGrpSpPr>
      <p:grpSpPr>
        <a:xfrm>
          <a:off x="0" y="0"/>
          <a:ext cx="0" cy="0"/>
          <a:chOff x="0" y="0"/>
          <a:chExt cx="0" cy="0"/>
        </a:xfrm>
      </p:grpSpPr>
      <p:pic>
        <p:nvPicPr>
          <p:cNvPr id="23" name="Picture 22" descr="MM-Logo-Black-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89" y="395288"/>
            <a:ext cx="647941" cy="554400"/>
          </a:xfrm>
          <a:prstGeom prst="rect">
            <a:avLst/>
          </a:prstGeom>
        </p:spPr>
      </p:pic>
      <p:sp>
        <p:nvSpPr>
          <p:cNvPr id="15" name="Text Placeholder 3"/>
          <p:cNvSpPr>
            <a:spLocks noGrp="1"/>
          </p:cNvSpPr>
          <p:nvPr>
            <p:ph type="body" sz="quarter" idx="13" hasCustomPrompt="1"/>
          </p:nvPr>
        </p:nvSpPr>
        <p:spPr>
          <a:xfrm>
            <a:off x="395289" y="4602738"/>
            <a:ext cx="2003425" cy="148651"/>
          </a:xfrm>
          <a:prstGeom prst="rect">
            <a:avLst/>
          </a:prstGeom>
        </p:spPr>
        <p:txBody>
          <a:bodyPr lIns="0" anchor="b">
            <a:normAutofit/>
          </a:bodyPr>
          <a:lstStyle>
            <a:lvl1pPr marL="0" indent="0">
              <a:buNone/>
              <a:defRPr sz="800" b="0">
                <a:solidFill>
                  <a:schemeClr val="tx1"/>
                </a:solidFill>
                <a:latin typeface="+mn-lt"/>
              </a:defRPr>
            </a:lvl1pPr>
            <a:lvl5pPr marL="0" indent="0">
              <a:buFont typeface="Arial" panose="020B0604020202020204" pitchFamily="34" charset="0"/>
              <a:buNone/>
              <a:defRPr sz="800"/>
            </a:lvl5pPr>
          </a:lstStyle>
          <a:p>
            <a:pPr lvl="0"/>
            <a:r>
              <a:rPr lang="en-GB"/>
              <a:t>Confidential</a:t>
            </a:r>
          </a:p>
        </p:txBody>
      </p:sp>
      <p:sp>
        <p:nvSpPr>
          <p:cNvPr id="30" name="Freeform: Shape 29">
            <a:extLst>
              <a:ext uri="{FF2B5EF4-FFF2-40B4-BE49-F238E27FC236}">
                <a16:creationId xmlns:a16="http://schemas.microsoft.com/office/drawing/2014/main" id="{5907FF49-4A30-43B1-8B37-0A04A657DF7C}"/>
              </a:ext>
            </a:extLst>
          </p:cNvPr>
          <p:cNvSpPr/>
          <p:nvPr userDrawn="1"/>
        </p:nvSpPr>
        <p:spPr>
          <a:xfrm>
            <a:off x="7203124" y="3149668"/>
            <a:ext cx="1641951" cy="1993832"/>
          </a:xfrm>
          <a:custGeom>
            <a:avLst/>
            <a:gdLst>
              <a:gd name="connsiteX0" fmla="*/ 0 w 1641951"/>
              <a:gd name="connsiteY0" fmla="*/ 0 h 1993832"/>
              <a:gd name="connsiteX1" fmla="*/ 1641951 w 1641951"/>
              <a:gd name="connsiteY1" fmla="*/ 1765712 h 1993832"/>
              <a:gd name="connsiteX2" fmla="*/ 1620566 w 1641951"/>
              <a:gd name="connsiteY2" fmla="*/ 1993832 h 1993832"/>
              <a:gd name="connsiteX3" fmla="*/ 0 w 1641951"/>
              <a:gd name="connsiteY3" fmla="*/ 1993832 h 1993832"/>
            </a:gdLst>
            <a:ahLst/>
            <a:cxnLst>
              <a:cxn ang="0">
                <a:pos x="connsiteX0" y="connsiteY0"/>
              </a:cxn>
              <a:cxn ang="0">
                <a:pos x="connsiteX1" y="connsiteY1"/>
              </a:cxn>
              <a:cxn ang="0">
                <a:pos x="connsiteX2" y="connsiteY2"/>
              </a:cxn>
              <a:cxn ang="0">
                <a:pos x="connsiteX3" y="connsiteY3"/>
              </a:cxn>
            </a:cxnLst>
            <a:rect l="l" t="t" r="r" b="b"/>
            <a:pathLst>
              <a:path w="1641951" h="1993832">
                <a:moveTo>
                  <a:pt x="0" y="0"/>
                </a:moveTo>
                <a:cubicBezTo>
                  <a:pt x="906825" y="0"/>
                  <a:pt x="1641951" y="790536"/>
                  <a:pt x="1641951" y="1765712"/>
                </a:cubicBezTo>
                <a:lnTo>
                  <a:pt x="1620566" y="1993832"/>
                </a:lnTo>
                <a:lnTo>
                  <a:pt x="0" y="1993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395288" y="1817277"/>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0" i="0" u="none" strike="noStrike" kern="1200" cap="none" spc="0" normalizeH="0" baseline="0" noProof="0">
                <a:ln>
                  <a:noFill/>
                </a:ln>
                <a:solidFill>
                  <a:srgbClr val="000000"/>
                </a:solidFill>
                <a:effectLst/>
                <a:uLnTx/>
                <a:uFillTx/>
                <a:latin typeface="+mn-lt"/>
                <a:ea typeface="+mj-ea"/>
                <a:cs typeface="+mj-cs"/>
              </a:rPr>
              <a:t>Thank you</a:t>
            </a:r>
            <a:endParaRPr lang="en-GB" sz="4500"/>
          </a:p>
        </p:txBody>
      </p:sp>
      <p:sp>
        <p:nvSpPr>
          <p:cNvPr id="16" name="bk object 36">
            <a:extLst>
              <a:ext uri="{FF2B5EF4-FFF2-40B4-BE49-F238E27FC236}">
                <a16:creationId xmlns:a16="http://schemas.microsoft.com/office/drawing/2014/main" id="{5F596F26-29E4-4720-9C23-05BBDAE3569D}"/>
              </a:ext>
            </a:extLst>
          </p:cNvPr>
          <p:cNvSpPr/>
          <p:nvPr userDrawn="1"/>
        </p:nvSpPr>
        <p:spPr>
          <a:xfrm flipH="1" flipV="1">
            <a:off x="4643437" y="1817807"/>
            <a:ext cx="4500561" cy="3349253"/>
          </a:xfrm>
          <a:custGeom>
            <a:avLst/>
            <a:gdLst/>
            <a:ahLst/>
            <a:cxnLst/>
            <a:rect l="l" t="t" r="r" b="b"/>
            <a:pathLst>
              <a:path w="2184400" h="1625600">
                <a:moveTo>
                  <a:pt x="2183777" y="0"/>
                </a:moveTo>
                <a:lnTo>
                  <a:pt x="0" y="0"/>
                </a:lnTo>
                <a:lnTo>
                  <a:pt x="0" y="1625599"/>
                </a:lnTo>
                <a:lnTo>
                  <a:pt x="558177" y="1625599"/>
                </a:lnTo>
                <a:lnTo>
                  <a:pt x="1080719" y="1103058"/>
                </a:lnTo>
                <a:lnTo>
                  <a:pt x="539305" y="1103058"/>
                </a:lnTo>
                <a:lnTo>
                  <a:pt x="539305" y="534034"/>
                </a:lnTo>
                <a:lnTo>
                  <a:pt x="1649742" y="534034"/>
                </a:lnTo>
                <a:lnTo>
                  <a:pt x="2183777" y="0"/>
                </a:lnTo>
                <a:close/>
              </a:path>
            </a:pathLst>
          </a:custGeom>
          <a:solidFill>
            <a:schemeClr val="accent2"/>
          </a:solidFill>
        </p:spPr>
        <p:txBody>
          <a:bodyPr wrap="square" lIns="0" tIns="0" rIns="0" bIns="0" rtlCol="0"/>
          <a:lstStyle/>
          <a:p>
            <a:endParaRPr/>
          </a:p>
        </p:txBody>
      </p:sp>
    </p:spTree>
    <p:extLst>
      <p:ext uri="{BB962C8B-B14F-4D97-AF65-F5344CB8AC3E}">
        <p14:creationId xmlns:p14="http://schemas.microsoft.com/office/powerpoint/2010/main" val="2257459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E77-106E-4372-A6C0-D861D79FA2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6726283-1F65-410D-A9A0-3A3A72013C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CF68B9-0339-46E3-9542-FD527EE2D211}"/>
              </a:ext>
            </a:extLst>
          </p:cNvPr>
          <p:cNvSpPr>
            <a:spLocks noGrp="1"/>
          </p:cNvSpPr>
          <p:nvPr>
            <p:ph type="dt" sz="half" idx="10"/>
          </p:nvPr>
        </p:nvSpPr>
        <p:spPr/>
        <p:txBody>
          <a:bodyPr/>
          <a:lstStyle/>
          <a:p>
            <a:fld id="{91F0A425-24B7-4F78-88DF-DBB602B9CA50}" type="datetimeFigureOut">
              <a:rPr lang="en-GB" smtClean="0"/>
              <a:t>18/01/2019</a:t>
            </a:fld>
            <a:endParaRPr lang="en-GB"/>
          </a:p>
        </p:txBody>
      </p:sp>
      <p:sp>
        <p:nvSpPr>
          <p:cNvPr id="5" name="Footer Placeholder 4">
            <a:extLst>
              <a:ext uri="{FF2B5EF4-FFF2-40B4-BE49-F238E27FC236}">
                <a16:creationId xmlns:a16="http://schemas.microsoft.com/office/drawing/2014/main" id="{53A2D377-62D3-403A-BCCA-33E89589E7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196A85-D8FC-4EA3-95A6-C7A1E360265C}"/>
              </a:ext>
            </a:extLst>
          </p:cNvPr>
          <p:cNvSpPr>
            <a:spLocks noGrp="1"/>
          </p:cNvSpPr>
          <p:nvPr>
            <p:ph type="sldNum" sz="quarter" idx="12"/>
          </p:nvPr>
        </p:nvSpPr>
        <p:spPr/>
        <p:txBody>
          <a:bodyPr/>
          <a:lstStyle/>
          <a:p>
            <a:fld id="{C157C0A7-05FE-4786-91D7-6A85F6E9BC71}" type="slidenum">
              <a:rPr lang="en-GB" smtClean="0"/>
              <a:t>‹#›</a:t>
            </a:fld>
            <a:endParaRPr lang="en-GB"/>
          </a:p>
        </p:txBody>
      </p:sp>
    </p:spTree>
    <p:extLst>
      <p:ext uri="{BB962C8B-B14F-4D97-AF65-F5344CB8AC3E}">
        <p14:creationId xmlns:p14="http://schemas.microsoft.com/office/powerpoint/2010/main" val="220237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dex Slide 01">
    <p:bg>
      <p:bgPr>
        <a:solidFill>
          <a:schemeClr val="accent2"/>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57BCBDC0-E93E-40E6-8077-760110EEFBBE}"/>
              </a:ext>
            </a:extLst>
          </p:cNvPr>
          <p:cNvSpPr>
            <a:spLocks noGrp="1"/>
          </p:cNvSpPr>
          <p:nvPr>
            <p:ph type="tbl" sz="quarter" idx="10" hasCustomPrompt="1"/>
          </p:nvPr>
        </p:nvSpPr>
        <p:spPr>
          <a:xfrm>
            <a:off x="4643438" y="1299410"/>
            <a:ext cx="4105275" cy="3432927"/>
          </a:xfrm>
          <a:prstGeom prst="rect">
            <a:avLst/>
          </a:prstGeom>
        </p:spPr>
        <p:txBody>
          <a:bodyPr/>
          <a:lstStyle>
            <a:lvl1pPr marL="0" indent="0">
              <a:buNone/>
              <a:defRPr/>
            </a:lvl1pPr>
          </a:lstStyle>
          <a:p>
            <a:r>
              <a:rPr lang="en-GB"/>
              <a:t> </a:t>
            </a:r>
          </a:p>
        </p:txBody>
      </p:sp>
      <p:cxnSp>
        <p:nvCxnSpPr>
          <p:cNvPr id="10" name="Straight Connector 9">
            <a:extLst>
              <a:ext uri="{FF2B5EF4-FFF2-40B4-BE49-F238E27FC236}">
                <a16:creationId xmlns:a16="http://schemas.microsoft.com/office/drawing/2014/main" id="{558AF48C-1F76-4633-A0D9-E8CE74BB7F64}"/>
              </a:ext>
            </a:extLst>
          </p:cNvPr>
          <p:cNvCxnSpPr>
            <a:cxnSpLocks/>
          </p:cNvCxnSpPr>
          <p:nvPr userDrawn="1"/>
        </p:nvCxnSpPr>
        <p:spPr>
          <a:xfrm>
            <a:off x="398888" y="1053256"/>
            <a:ext cx="834622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DA41C8-E673-49CE-8596-2382FC2E43B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234138544"/>
      </p:ext>
    </p:extLst>
  </p:cSld>
  <p:clrMapOvr>
    <a:masterClrMapping/>
  </p:clrMapOvr>
  <p:transition>
    <p:fade/>
  </p:transition>
  <p:extLst mod="1">
    <p:ext uri="{DCECCB84-F9BA-43D5-87BE-67443E8EF086}">
      <p15:sldGuideLst xmlns:p15="http://schemas.microsoft.com/office/powerpoint/2012/main">
        <p15:guide id="1" orient="horz" pos="1620">
          <p15:clr>
            <a:srgbClr val="FBAE40"/>
          </p15:clr>
        </p15:guide>
        <p15:guide id="2" pos="2880">
          <p15:clr>
            <a:srgbClr val="FBAE40"/>
          </p15:clr>
        </p15:guide>
        <p15:guide id="3" pos="5511">
          <p15:clr>
            <a:srgbClr val="FBAE40"/>
          </p15:clr>
        </p15:guide>
        <p15:guide id="4" pos="2925">
          <p15:clr>
            <a:srgbClr val="FBAE40"/>
          </p15:clr>
        </p15:guide>
        <p15:guide id="5" pos="2835">
          <p15:clr>
            <a:srgbClr val="FBAE40"/>
          </p15:clr>
        </p15:guide>
        <p15:guide id="6" pos="249">
          <p15:clr>
            <a:srgbClr val="FBAE40"/>
          </p15:clr>
        </p15:guide>
        <p15:guide id="7" orient="horz" pos="441">
          <p15:clr>
            <a:srgbClr val="FBAE40"/>
          </p15:clr>
        </p15:guide>
        <p15:guide id="8" orient="horz" pos="577">
          <p15:clr>
            <a:srgbClr val="FBAE40"/>
          </p15:clr>
        </p15:guide>
        <p15:guide id="9" orient="horz" pos="2981">
          <p15:clr>
            <a:srgbClr val="FBAE40"/>
          </p15:clr>
        </p15:guide>
        <p15:guide id="10" orient="horz" pos="8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19" y="411163"/>
            <a:ext cx="7773412" cy="2686536"/>
          </a:xfrm>
        </p:spPr>
        <p:txBody>
          <a:bodyPr anchor="b"/>
          <a:lstStyle>
            <a:lvl1pPr>
              <a:lnSpc>
                <a:spcPct val="95000"/>
              </a:lnSpc>
              <a:defRPr sz="3150">
                <a:solidFill>
                  <a:schemeClr val="bg1"/>
                </a:solidFill>
              </a:defRPr>
            </a:lvl1pPr>
          </a:lstStyle>
          <a:p>
            <a:r>
              <a:rPr lang="en-US"/>
              <a:t>Click to edit Master title style</a:t>
            </a:r>
          </a:p>
        </p:txBody>
      </p:sp>
      <p:sp>
        <p:nvSpPr>
          <p:cNvPr id="12" name="Freeform 6"/>
          <p:cNvSpPr>
            <a:spLocks/>
          </p:cNvSpPr>
          <p:nvPr userDrawn="1"/>
        </p:nvSpPr>
        <p:spPr bwMode="auto">
          <a:xfrm>
            <a:off x="685269" y="3226735"/>
            <a:ext cx="7775150" cy="127694"/>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13">
              <a:solidFill>
                <a:schemeClr val="tx2">
                  <a:lumMod val="20000"/>
                  <a:lumOff val="80000"/>
                </a:schemeClr>
              </a:solidFill>
            </a:endParaRPr>
          </a:p>
        </p:txBody>
      </p:sp>
      <p:sp>
        <p:nvSpPr>
          <p:cNvPr id="9" name="Text Placeholder 9">
            <a:extLst>
              <a:ext uri="{FF2B5EF4-FFF2-40B4-BE49-F238E27FC236}">
                <a16:creationId xmlns:a16="http://schemas.microsoft.com/office/drawing/2014/main" id="{EDBFF41F-8BBF-4E7D-B495-7B8EB4235FF3}"/>
              </a:ext>
            </a:extLst>
          </p:cNvPr>
          <p:cNvSpPr>
            <a:spLocks noGrp="1"/>
          </p:cNvSpPr>
          <p:nvPr>
            <p:ph type="body" sz="quarter" idx="18" hasCustomPrompt="1"/>
          </p:nvPr>
        </p:nvSpPr>
        <p:spPr>
          <a:xfrm>
            <a:off x="683581" y="3465668"/>
            <a:ext cx="3888419" cy="1061829"/>
          </a:xfrm>
        </p:spPr>
        <p:txBody>
          <a:bodyPr>
            <a:noAutofit/>
          </a:bodyPr>
          <a:lstStyle>
            <a:lvl1pPr marL="0" indent="0">
              <a:lnSpc>
                <a:spcPct val="95000"/>
              </a:lnSpc>
              <a:spcAft>
                <a:spcPts val="0"/>
              </a:spcAft>
              <a:buFont typeface="Arial" panose="020B0604020202020204" pitchFamily="34" charset="0"/>
              <a:buChar char="​"/>
              <a:defRPr sz="1575">
                <a:solidFill>
                  <a:schemeClr val="accent1">
                    <a:lumMod val="20000"/>
                    <a:lumOff val="80000"/>
                  </a:schemeClr>
                </a:solidFill>
                <a:latin typeface="+mn-lt"/>
              </a:defRPr>
            </a:lvl1pPr>
            <a:lvl2pPr marL="0" indent="0">
              <a:lnSpc>
                <a:spcPct val="95000"/>
              </a:lnSpc>
              <a:spcBef>
                <a:spcPts val="0"/>
              </a:spcBef>
              <a:spcAft>
                <a:spcPts val="150"/>
              </a:spcAft>
              <a:buFont typeface="Arial" panose="020B0604020202020204" pitchFamily="34" charset="0"/>
              <a:buChar char="​"/>
              <a:defRPr sz="1125">
                <a:solidFill>
                  <a:schemeClr val="bg1"/>
                </a:solidFill>
                <a:latin typeface="+mn-lt"/>
              </a:defRPr>
            </a:lvl2pPr>
            <a:lvl3pPr marL="0" indent="0">
              <a:lnSpc>
                <a:spcPct val="95000"/>
              </a:lnSpc>
              <a:spcBef>
                <a:spcPts val="0"/>
              </a:spcBef>
              <a:spcAft>
                <a:spcPts val="150"/>
              </a:spcAft>
              <a:buFont typeface="Arial" panose="020B0604020202020204" pitchFamily="34" charset="0"/>
              <a:buChar char="​"/>
              <a:defRPr sz="1125">
                <a:solidFill>
                  <a:schemeClr val="bg1"/>
                </a:solidFill>
                <a:latin typeface="+mn-lt"/>
              </a:defRPr>
            </a:lvl3pPr>
            <a:lvl4pPr marL="0" indent="0">
              <a:lnSpc>
                <a:spcPct val="95000"/>
              </a:lnSpc>
              <a:spcBef>
                <a:spcPts val="0"/>
              </a:spcBef>
              <a:spcAft>
                <a:spcPts val="150"/>
              </a:spcAft>
              <a:buFont typeface="Arial" panose="020B0604020202020204" pitchFamily="34" charset="0"/>
              <a:buChar char="​"/>
              <a:defRPr sz="1125">
                <a:solidFill>
                  <a:schemeClr val="bg1"/>
                </a:solidFill>
                <a:latin typeface="+mn-lt"/>
              </a:defRPr>
            </a:lvl4pPr>
            <a:lvl5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5pPr>
            <a:lvl6pPr marL="0" indent="0">
              <a:lnSpc>
                <a:spcPct val="95000"/>
              </a:lnSpc>
              <a:spcAft>
                <a:spcPts val="150"/>
              </a:spcAft>
              <a:buNone/>
              <a:defRPr sz="1130">
                <a:solidFill>
                  <a:schemeClr val="bg1"/>
                </a:solidFill>
              </a:defRPr>
            </a:lvl6pPr>
            <a:lvl7pPr marL="0" indent="0">
              <a:lnSpc>
                <a:spcPct val="95000"/>
              </a:lnSpc>
              <a:spcAft>
                <a:spcPts val="150"/>
              </a:spcAft>
              <a:buNone/>
              <a:defRPr sz="1130">
                <a:solidFill>
                  <a:schemeClr val="bg1"/>
                </a:solidFill>
              </a:defRPr>
            </a:lvl7pPr>
            <a:lvl8pPr marL="0" indent="0">
              <a:lnSpc>
                <a:spcPct val="95000"/>
              </a:lnSpc>
              <a:spcAft>
                <a:spcPts val="150"/>
              </a:spcAft>
              <a:buNone/>
              <a:defRPr sz="1130">
                <a:solidFill>
                  <a:schemeClr val="bg1"/>
                </a:solidFill>
              </a:defRPr>
            </a:lvl8pPr>
            <a:lvl9pPr marL="0" indent="0">
              <a:lnSpc>
                <a:spcPct val="95000"/>
              </a:lnSpc>
              <a:spcAft>
                <a:spcPts val="150"/>
              </a:spcAft>
              <a:buNone/>
              <a:defRPr sz="1130">
                <a:solidFill>
                  <a:schemeClr val="bg1"/>
                </a:solidFill>
              </a:defRPr>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9451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850"/>
                                        <p:tgtEl>
                                          <p:spTgt spid="12"/>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631" y="411163"/>
            <a:ext cx="7775100" cy="2686535"/>
          </a:xfrm>
        </p:spPr>
        <p:txBody>
          <a:bodyPr anchor="b"/>
          <a:lstStyle>
            <a:lvl1pPr>
              <a:lnSpc>
                <a:spcPct val="95000"/>
              </a:lnSpc>
              <a:defRPr sz="3150">
                <a:solidFill>
                  <a:schemeClr val="tx1"/>
                </a:solidFill>
              </a:defRPr>
            </a:lvl1pPr>
          </a:lstStyle>
          <a:p>
            <a:r>
              <a:rPr lang="en-US"/>
              <a:t>Click to edit Master title style</a:t>
            </a:r>
          </a:p>
        </p:txBody>
      </p:sp>
      <p:sp>
        <p:nvSpPr>
          <p:cNvPr id="10" name="Text Placeholder 9"/>
          <p:cNvSpPr>
            <a:spLocks noGrp="1"/>
          </p:cNvSpPr>
          <p:nvPr>
            <p:ph type="body" sz="quarter" idx="14" hasCustomPrompt="1"/>
          </p:nvPr>
        </p:nvSpPr>
        <p:spPr>
          <a:xfrm>
            <a:off x="683581" y="3465668"/>
            <a:ext cx="3888419" cy="1061829"/>
          </a:xfrm>
        </p:spPr>
        <p:txBody>
          <a:bodyPr>
            <a:noAutofit/>
          </a:bodyPr>
          <a:lstStyle>
            <a:lvl1pPr marL="0" indent="0">
              <a:lnSpc>
                <a:spcPct val="95000"/>
              </a:lnSpc>
              <a:spcAft>
                <a:spcPts val="0"/>
              </a:spcAft>
              <a:buFont typeface="Arial" panose="020B0604020202020204" pitchFamily="34" charset="0"/>
              <a:buChar char="​"/>
              <a:defRPr sz="1575">
                <a:solidFill>
                  <a:schemeClr val="accent2"/>
                </a:solidFill>
                <a:latin typeface="+mn-lt"/>
              </a:defRPr>
            </a:lvl1pPr>
            <a:lvl2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2pPr>
            <a:lvl3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3pPr>
            <a:lvl4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4pPr>
            <a:lvl5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5pPr>
            <a:lvl6pPr marL="0" indent="0">
              <a:lnSpc>
                <a:spcPct val="95000"/>
              </a:lnSpc>
              <a:spcAft>
                <a:spcPts val="150"/>
              </a:spcAft>
              <a:buNone/>
              <a:defRPr sz="1130"/>
            </a:lvl6pPr>
            <a:lvl7pPr marL="0" indent="0">
              <a:lnSpc>
                <a:spcPct val="95000"/>
              </a:lnSpc>
              <a:spcAft>
                <a:spcPts val="150"/>
              </a:spcAft>
              <a:buNone/>
              <a:defRPr sz="1130"/>
            </a:lvl7pPr>
            <a:lvl8pPr marL="0" indent="0">
              <a:lnSpc>
                <a:spcPct val="95000"/>
              </a:lnSpc>
              <a:spcAft>
                <a:spcPts val="150"/>
              </a:spcAft>
              <a:buNone/>
              <a:defRPr sz="1130"/>
            </a:lvl8pPr>
            <a:lvl9pPr marL="0" indent="0">
              <a:lnSpc>
                <a:spcPct val="95000"/>
              </a:lnSpc>
              <a:spcAft>
                <a:spcPts val="150"/>
              </a:spcAft>
              <a:buNone/>
              <a:defRPr sz="1130"/>
            </a:lvl9pPr>
          </a:lstStyle>
          <a:p>
            <a:pPr lvl="0"/>
            <a:r>
              <a:rPr lang="en-US"/>
              <a:t>Click To Edit Master Text Styles</a:t>
            </a:r>
          </a:p>
          <a:p>
            <a:pPr lvl="1"/>
            <a:r>
              <a:rPr lang="en-US"/>
              <a:t>Second level</a:t>
            </a:r>
          </a:p>
          <a:p>
            <a:pPr lvl="2"/>
            <a:r>
              <a:rPr lang="en-US"/>
              <a:t>Third level</a:t>
            </a:r>
          </a:p>
        </p:txBody>
      </p:sp>
      <p:sp>
        <p:nvSpPr>
          <p:cNvPr id="7" name="Freeform 6">
            <a:extLst>
              <a:ext uri="{FF2B5EF4-FFF2-40B4-BE49-F238E27FC236}">
                <a16:creationId xmlns:a16="http://schemas.microsoft.com/office/drawing/2014/main" id="{F2DC9D54-DF4A-4777-9985-0E7D7DADEF76}"/>
              </a:ext>
            </a:extLst>
          </p:cNvPr>
          <p:cNvSpPr>
            <a:spLocks/>
          </p:cNvSpPr>
          <p:nvPr userDrawn="1"/>
        </p:nvSpPr>
        <p:spPr bwMode="auto">
          <a:xfrm>
            <a:off x="685269" y="3226735"/>
            <a:ext cx="7775150" cy="127694"/>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013"/>
          </a:p>
        </p:txBody>
      </p:sp>
    </p:spTree>
    <p:extLst>
      <p:ext uri="{BB962C8B-B14F-4D97-AF65-F5344CB8AC3E}">
        <p14:creationId xmlns:p14="http://schemas.microsoft.com/office/powerpoint/2010/main" val="1398637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850"/>
                                        <p:tgtEl>
                                          <p:spTgt spid="7"/>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7"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A61F-23A3-45FC-8698-A783115A6B1E}"/>
              </a:ext>
            </a:extLst>
          </p:cNvPr>
          <p:cNvSpPr>
            <a:spLocks noGrp="1"/>
          </p:cNvSpPr>
          <p:nvPr>
            <p:ph type="title"/>
          </p:nvPr>
        </p:nvSpPr>
        <p:spPr>
          <a:xfrm>
            <a:off x="395289" y="411163"/>
            <a:ext cx="8353424" cy="256909"/>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DA72E4-6E4E-481F-8F22-310BB87CB3D2}"/>
              </a:ext>
            </a:extLst>
          </p:cNvPr>
          <p:cNvSpPr>
            <a:spLocks noGrp="1"/>
          </p:cNvSpPr>
          <p:nvPr>
            <p:ph idx="1"/>
          </p:nvPr>
        </p:nvSpPr>
        <p:spPr>
          <a:xfrm>
            <a:off x="395289" y="1276350"/>
            <a:ext cx="5977590" cy="345598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11C23D-D970-4458-A930-8A28F8FB46FC}"/>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8" name="Footer Placeholder 7">
            <a:extLst>
              <a:ext uri="{FF2B5EF4-FFF2-40B4-BE49-F238E27FC236}">
                <a16:creationId xmlns:a16="http://schemas.microsoft.com/office/drawing/2014/main" id="{0FA300C1-725D-4E7B-83A9-ABA1690B1BD9}"/>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9" name="Slide Number Placeholder 8">
            <a:extLst>
              <a:ext uri="{FF2B5EF4-FFF2-40B4-BE49-F238E27FC236}">
                <a16:creationId xmlns:a16="http://schemas.microsoft.com/office/drawing/2014/main" id="{D332D015-0253-46EF-BE60-4CE17CE3DA76}"/>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a:t>
            </a:fld>
            <a:endParaRPr lang="en-GB">
              <a:solidFill>
                <a:prstClr val="black"/>
              </a:solidFill>
            </a:endParaRPr>
          </a:p>
        </p:txBody>
      </p:sp>
      <p:sp>
        <p:nvSpPr>
          <p:cNvPr id="5" name="Text Placeholder 4">
            <a:extLst>
              <a:ext uri="{FF2B5EF4-FFF2-40B4-BE49-F238E27FC236}">
                <a16:creationId xmlns:a16="http://schemas.microsoft.com/office/drawing/2014/main" id="{41915CF8-8469-4020-B594-45F5287FA096}"/>
              </a:ext>
            </a:extLst>
          </p:cNvPr>
          <p:cNvSpPr>
            <a:spLocks noGrp="1"/>
          </p:cNvSpPr>
          <p:nvPr>
            <p:ph type="body" sz="quarter" idx="14" hasCustomPrompt="1"/>
          </p:nvPr>
        </p:nvSpPr>
        <p:spPr>
          <a:xfrm>
            <a:off x="395288" y="781051"/>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161181425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395289" y="1276350"/>
            <a:ext cx="4105274"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p:txBody>
          <a:bodyPr/>
          <a:lstStyle/>
          <a:p>
            <a:pPr defTabSz="914378"/>
            <a:fld id="{7656F789-A0FF-42CC-8803-532DF1057CEA}" type="datetime4">
              <a:rPr lang="en-GB" smtClean="0">
                <a:solidFill>
                  <a:prstClr val="black"/>
                </a:solidFill>
              </a:rPr>
              <a:t>18 January 2019</a:t>
            </a:fld>
            <a:endParaRPr lang="en-GB">
              <a:solidFill>
                <a:prstClr val="black"/>
              </a:solidFill>
            </a:endParaRPr>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a:t>
            </a:fld>
            <a:endParaRPr lang="en-GB">
              <a:solidFill>
                <a:prstClr val="black"/>
              </a:solidFill>
            </a:endParaRPr>
          </a:p>
        </p:txBody>
      </p:sp>
      <p:sp>
        <p:nvSpPr>
          <p:cNvPr id="5" name="Title 4">
            <a:extLst>
              <a:ext uri="{FF2B5EF4-FFF2-40B4-BE49-F238E27FC236}">
                <a16:creationId xmlns:a16="http://schemas.microsoft.com/office/drawing/2014/main" id="{1C361B82-F8A2-466B-A96E-7F3CC0273BA6}"/>
              </a:ext>
            </a:extLst>
          </p:cNvPr>
          <p:cNvSpPr>
            <a:spLocks noGrp="1"/>
          </p:cNvSpPr>
          <p:nvPr>
            <p:ph type="title"/>
          </p:nvPr>
        </p:nvSpPr>
        <p:spPr/>
        <p:txBody>
          <a:bodyPr/>
          <a:lstStyle/>
          <a:p>
            <a:r>
              <a:rPr lang="en-US"/>
              <a:t>Click to edit Master title style</a:t>
            </a:r>
            <a:endParaRPr lang="en-GB"/>
          </a:p>
        </p:txBody>
      </p:sp>
      <p:sp>
        <p:nvSpPr>
          <p:cNvPr id="11" name="Text Placeholder 4">
            <a:extLst>
              <a:ext uri="{FF2B5EF4-FFF2-40B4-BE49-F238E27FC236}">
                <a16:creationId xmlns:a16="http://schemas.microsoft.com/office/drawing/2014/main" id="{7DB15274-1F4E-405A-9B42-7E970F4132AF}"/>
              </a:ext>
            </a:extLst>
          </p:cNvPr>
          <p:cNvSpPr>
            <a:spLocks noGrp="1"/>
          </p:cNvSpPr>
          <p:nvPr>
            <p:ph type="body" sz="quarter" idx="14" hasCustomPrompt="1"/>
          </p:nvPr>
        </p:nvSpPr>
        <p:spPr>
          <a:xfrm>
            <a:off x="395288" y="781051"/>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5002924" y="1276350"/>
            <a:ext cx="3745789"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67717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0E1D-3AE3-40FC-B3F5-208018C025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2555E6-3353-4F76-A8E4-C8431BEC8057}"/>
              </a:ext>
            </a:extLst>
          </p:cNvPr>
          <p:cNvSpPr>
            <a:spLocks noGrp="1"/>
          </p:cNvSpPr>
          <p:nvPr>
            <p:ph type="dt" sz="half" idx="25"/>
          </p:nvPr>
        </p:nvSpPr>
        <p:spPr/>
        <p:txBody>
          <a:bodyPr/>
          <a:lstStyle/>
          <a:p>
            <a:pPr defTabSz="914378"/>
            <a:fld id="{BE6ED71A-D109-46F8-8DE7-A32269202E2A}" type="datetime4">
              <a:rPr lang="en-GB" smtClean="0">
                <a:solidFill>
                  <a:prstClr val="black"/>
                </a:solidFill>
              </a:rPr>
              <a:t>18 January 2019</a:t>
            </a:fld>
            <a:endParaRPr lang="en-GB">
              <a:solidFill>
                <a:prstClr val="black"/>
              </a:solidFill>
            </a:endParaRPr>
          </a:p>
        </p:txBody>
      </p:sp>
      <p:sp>
        <p:nvSpPr>
          <p:cNvPr id="4" name="Footer Placeholder 3">
            <a:extLst>
              <a:ext uri="{FF2B5EF4-FFF2-40B4-BE49-F238E27FC236}">
                <a16:creationId xmlns:a16="http://schemas.microsoft.com/office/drawing/2014/main" id="{60B3AB02-583D-46C9-A3C6-9196B20388F5}"/>
              </a:ext>
            </a:extLst>
          </p:cNvPr>
          <p:cNvSpPr>
            <a:spLocks noGrp="1"/>
          </p:cNvSpPr>
          <p:nvPr>
            <p:ph type="ftr" sz="quarter" idx="26"/>
          </p:nvPr>
        </p:nvSpPr>
        <p:spPr/>
        <p:txBody>
          <a:bodyPr/>
          <a:lstStyle/>
          <a:p>
            <a:pPr defTabSz="914378"/>
            <a:r>
              <a:rPr lang="en-GB">
                <a:solidFill>
                  <a:prstClr val="black"/>
                </a:solidFill>
              </a:rPr>
              <a:t>Mott MacDonald | Presentation</a:t>
            </a:r>
          </a:p>
        </p:txBody>
      </p:sp>
      <p:sp>
        <p:nvSpPr>
          <p:cNvPr id="5" name="Slide Number Placeholder 4">
            <a:extLst>
              <a:ext uri="{FF2B5EF4-FFF2-40B4-BE49-F238E27FC236}">
                <a16:creationId xmlns:a16="http://schemas.microsoft.com/office/drawing/2014/main" id="{51124CD6-9707-4226-822C-B29B42A1F1BE}"/>
              </a:ext>
            </a:extLst>
          </p:cNvPr>
          <p:cNvSpPr>
            <a:spLocks noGrp="1"/>
          </p:cNvSpPr>
          <p:nvPr>
            <p:ph type="sldNum" sz="quarter" idx="27"/>
          </p:nvPr>
        </p:nvSpPr>
        <p:spPr/>
        <p:txBody>
          <a:bodyPr/>
          <a:lstStyle/>
          <a:p>
            <a:pPr defTabSz="914378"/>
            <a:fld id="{2490C926-4C7A-4456-B603-8FB00524CD8E}" type="slidenum">
              <a:rPr lang="en-GB" smtClean="0">
                <a:solidFill>
                  <a:prstClr val="black"/>
                </a:solidFill>
              </a:rPr>
              <a:pPr defTabSz="914378"/>
              <a:t>‹#›</a:t>
            </a:fld>
            <a:endParaRPr lang="en-GB">
              <a:solidFill>
                <a:prstClr val="black"/>
              </a:solidFill>
            </a:endParaRPr>
          </a:p>
        </p:txBody>
      </p:sp>
      <p:sp>
        <p:nvSpPr>
          <p:cNvPr id="20" name="Text Placeholder 4">
            <a:extLst>
              <a:ext uri="{FF2B5EF4-FFF2-40B4-BE49-F238E27FC236}">
                <a16:creationId xmlns:a16="http://schemas.microsoft.com/office/drawing/2014/main" id="{97BB6D24-94BF-419A-84F9-4B1E5DE192D7}"/>
              </a:ext>
            </a:extLst>
          </p:cNvPr>
          <p:cNvSpPr>
            <a:spLocks noGrp="1"/>
          </p:cNvSpPr>
          <p:nvPr>
            <p:ph type="body" sz="quarter" idx="14" hasCustomPrompt="1"/>
          </p:nvPr>
        </p:nvSpPr>
        <p:spPr>
          <a:xfrm>
            <a:off x="395288" y="781051"/>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7" name="Text Placeholder 6">
            <a:extLst>
              <a:ext uri="{FF2B5EF4-FFF2-40B4-BE49-F238E27FC236}">
                <a16:creationId xmlns:a16="http://schemas.microsoft.com/office/drawing/2014/main" id="{A4C53E0D-5D95-44B5-86FF-228208E79E44}"/>
              </a:ext>
            </a:extLst>
          </p:cNvPr>
          <p:cNvSpPr>
            <a:spLocks noGrp="1"/>
          </p:cNvSpPr>
          <p:nvPr>
            <p:ph type="body" sz="quarter" idx="30"/>
          </p:nvPr>
        </p:nvSpPr>
        <p:spPr>
          <a:xfrm>
            <a:off x="394894" y="1276350"/>
            <a:ext cx="1916506" cy="3208919"/>
          </a:xfrm>
        </p:spPr>
        <p:txBody>
          <a:bodyPr>
            <a:noAutofit/>
          </a:bodyPr>
          <a:lstStyle>
            <a:lvl1pPr marL="0" indent="0">
              <a:spcBef>
                <a:spcPts val="1000"/>
              </a:spcBef>
              <a:spcAft>
                <a:spcPts val="1000"/>
              </a:spcAft>
              <a:buFont typeface="Arial" panose="020B0604020202020204" pitchFamily="34" charset="0"/>
              <a:buNone/>
              <a:defRPr sz="1600" b="1">
                <a:solidFill>
                  <a:schemeClr val="accent1"/>
                </a:solidFill>
              </a:defRPr>
            </a:lvl1pPr>
            <a:lvl2pPr marL="0" indent="0">
              <a:spcBef>
                <a:spcPts val="0"/>
              </a:spcBef>
              <a:spcAft>
                <a:spcPts val="600"/>
              </a:spcAft>
              <a:buFont typeface="Arial" panose="020B0604020202020204" pitchFamily="34" charset="0"/>
              <a:buNone/>
              <a:defRPr sz="14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text styles</a:t>
            </a:r>
          </a:p>
          <a:p>
            <a:pPr lvl="1"/>
            <a:r>
              <a:rPr lang="en-US"/>
              <a:t>Second level</a:t>
            </a:r>
          </a:p>
        </p:txBody>
      </p:sp>
      <p:sp>
        <p:nvSpPr>
          <p:cNvPr id="42" name="Text Placeholder 6">
            <a:extLst>
              <a:ext uri="{FF2B5EF4-FFF2-40B4-BE49-F238E27FC236}">
                <a16:creationId xmlns:a16="http://schemas.microsoft.com/office/drawing/2014/main" id="{DD18F293-5362-45E5-94E0-65C0707963A2}"/>
              </a:ext>
            </a:extLst>
          </p:cNvPr>
          <p:cNvSpPr>
            <a:spLocks noGrp="1"/>
          </p:cNvSpPr>
          <p:nvPr>
            <p:ph type="body" sz="quarter" idx="31"/>
          </p:nvPr>
        </p:nvSpPr>
        <p:spPr>
          <a:xfrm>
            <a:off x="2540665" y="1276350"/>
            <a:ext cx="1916506" cy="3208919"/>
          </a:xfrm>
        </p:spPr>
        <p:txBody>
          <a:bodyPr>
            <a:noAutofit/>
          </a:bodyPr>
          <a:lstStyle>
            <a:lvl1pPr marL="0" indent="0">
              <a:spcBef>
                <a:spcPts val="1000"/>
              </a:spcBef>
              <a:spcAft>
                <a:spcPts val="1000"/>
              </a:spcAft>
              <a:buFont typeface="Arial" panose="020B0604020202020204" pitchFamily="34" charset="0"/>
              <a:buNone/>
              <a:defRPr sz="1600" b="1">
                <a:solidFill>
                  <a:schemeClr val="accent1"/>
                </a:solidFill>
              </a:defRPr>
            </a:lvl1pPr>
            <a:lvl2pPr marL="0" indent="0">
              <a:spcBef>
                <a:spcPts val="0"/>
              </a:spcBef>
              <a:spcAft>
                <a:spcPts val="600"/>
              </a:spcAft>
              <a:buFont typeface="Arial" panose="020B0604020202020204" pitchFamily="34" charset="0"/>
              <a:buNone/>
              <a:defRPr sz="14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text styles</a:t>
            </a:r>
          </a:p>
          <a:p>
            <a:pPr lvl="1"/>
            <a:r>
              <a:rPr lang="en-US"/>
              <a:t>Second level</a:t>
            </a:r>
          </a:p>
        </p:txBody>
      </p:sp>
      <p:sp>
        <p:nvSpPr>
          <p:cNvPr id="43" name="Text Placeholder 6">
            <a:extLst>
              <a:ext uri="{FF2B5EF4-FFF2-40B4-BE49-F238E27FC236}">
                <a16:creationId xmlns:a16="http://schemas.microsoft.com/office/drawing/2014/main" id="{D2BBC9FF-1E35-4BF2-B70A-8767363BD8F9}"/>
              </a:ext>
            </a:extLst>
          </p:cNvPr>
          <p:cNvSpPr>
            <a:spLocks noGrp="1"/>
          </p:cNvSpPr>
          <p:nvPr>
            <p:ph type="body" sz="quarter" idx="32"/>
          </p:nvPr>
        </p:nvSpPr>
        <p:spPr>
          <a:xfrm>
            <a:off x="4686436" y="1276350"/>
            <a:ext cx="1916506" cy="3208919"/>
          </a:xfrm>
        </p:spPr>
        <p:txBody>
          <a:bodyPr>
            <a:noAutofit/>
          </a:bodyPr>
          <a:lstStyle>
            <a:lvl1pPr marL="0" indent="0">
              <a:spcBef>
                <a:spcPts val="1000"/>
              </a:spcBef>
              <a:spcAft>
                <a:spcPts val="1000"/>
              </a:spcAft>
              <a:buFont typeface="Arial" panose="020B0604020202020204" pitchFamily="34" charset="0"/>
              <a:buNone/>
              <a:defRPr sz="1600" b="1">
                <a:solidFill>
                  <a:schemeClr val="accent1"/>
                </a:solidFill>
              </a:defRPr>
            </a:lvl1pPr>
            <a:lvl2pPr marL="0" indent="0">
              <a:spcBef>
                <a:spcPts val="0"/>
              </a:spcBef>
              <a:spcAft>
                <a:spcPts val="600"/>
              </a:spcAft>
              <a:buFont typeface="Arial" panose="020B0604020202020204" pitchFamily="34" charset="0"/>
              <a:buNone/>
              <a:defRPr sz="14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text styles</a:t>
            </a:r>
          </a:p>
          <a:p>
            <a:pPr lvl="1"/>
            <a:r>
              <a:rPr lang="en-US"/>
              <a:t>Second level</a:t>
            </a:r>
          </a:p>
        </p:txBody>
      </p:sp>
      <p:sp>
        <p:nvSpPr>
          <p:cNvPr id="44" name="Text Placeholder 6">
            <a:extLst>
              <a:ext uri="{FF2B5EF4-FFF2-40B4-BE49-F238E27FC236}">
                <a16:creationId xmlns:a16="http://schemas.microsoft.com/office/drawing/2014/main" id="{ED72CB3F-B83C-4FA7-A795-967167912FEC}"/>
              </a:ext>
            </a:extLst>
          </p:cNvPr>
          <p:cNvSpPr>
            <a:spLocks noGrp="1"/>
          </p:cNvSpPr>
          <p:nvPr>
            <p:ph type="body" sz="quarter" idx="33"/>
          </p:nvPr>
        </p:nvSpPr>
        <p:spPr>
          <a:xfrm>
            <a:off x="6832207" y="1276350"/>
            <a:ext cx="1916506" cy="3208919"/>
          </a:xfrm>
        </p:spPr>
        <p:txBody>
          <a:bodyPr>
            <a:noAutofit/>
          </a:bodyPr>
          <a:lstStyle>
            <a:lvl1pPr marL="0" indent="0">
              <a:spcBef>
                <a:spcPts val="1000"/>
              </a:spcBef>
              <a:spcAft>
                <a:spcPts val="1000"/>
              </a:spcAft>
              <a:buFont typeface="Arial" panose="020B0604020202020204" pitchFamily="34" charset="0"/>
              <a:buNone/>
              <a:defRPr sz="1600" b="1">
                <a:solidFill>
                  <a:schemeClr val="accent1"/>
                </a:solidFill>
              </a:defRPr>
            </a:lvl1pPr>
            <a:lvl2pPr marL="0" indent="0">
              <a:spcBef>
                <a:spcPts val="0"/>
              </a:spcBef>
              <a:spcAft>
                <a:spcPts val="600"/>
              </a:spcAft>
              <a:buFont typeface="Arial" panose="020B0604020202020204" pitchFamily="34" charset="0"/>
              <a:buNone/>
              <a:defRPr sz="14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4053228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text block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804434-D2F7-42D7-9B1E-10758C6BBCFF}"/>
              </a:ext>
            </a:extLst>
          </p:cNvPr>
          <p:cNvSpPr>
            <a:spLocks noGrp="1"/>
          </p:cNvSpPr>
          <p:nvPr>
            <p:ph type="dt" sz="half" idx="28"/>
          </p:nvPr>
        </p:nvSpPr>
        <p:spPr/>
        <p:txBody>
          <a:bodyPr/>
          <a:lstStyle/>
          <a:p>
            <a:pPr defTabSz="914378"/>
            <a:fld id="{77EAB0A5-1515-481E-BAC3-2F859D8CE675}" type="datetime4">
              <a:rPr lang="en-GB" smtClean="0">
                <a:solidFill>
                  <a:prstClr val="black"/>
                </a:solidFill>
              </a:rPr>
              <a:t>18 January 2019</a:t>
            </a:fld>
            <a:endParaRPr lang="en-GB">
              <a:solidFill>
                <a:prstClr val="black"/>
              </a:solidFill>
            </a:endParaRPr>
          </a:p>
        </p:txBody>
      </p:sp>
      <p:sp>
        <p:nvSpPr>
          <p:cNvPr id="4" name="Footer Placeholder 3">
            <a:extLst>
              <a:ext uri="{FF2B5EF4-FFF2-40B4-BE49-F238E27FC236}">
                <a16:creationId xmlns:a16="http://schemas.microsoft.com/office/drawing/2014/main" id="{9F6C517A-D089-4F8B-BBA2-1623A5E8CBF6}"/>
              </a:ext>
            </a:extLst>
          </p:cNvPr>
          <p:cNvSpPr>
            <a:spLocks noGrp="1"/>
          </p:cNvSpPr>
          <p:nvPr>
            <p:ph type="ftr" sz="quarter" idx="29"/>
          </p:nvPr>
        </p:nvSpPr>
        <p:spPr/>
        <p:txBody>
          <a:bodyPr/>
          <a:lstStyle/>
          <a:p>
            <a:pPr defTabSz="914378"/>
            <a:r>
              <a:rPr lang="en-GB">
                <a:solidFill>
                  <a:prstClr val="black"/>
                </a:solidFill>
              </a:rPr>
              <a:t>Mott MacDonald | Presentation</a:t>
            </a:r>
          </a:p>
        </p:txBody>
      </p:sp>
      <p:sp>
        <p:nvSpPr>
          <p:cNvPr id="5" name="Slide Number Placeholder 4">
            <a:extLst>
              <a:ext uri="{FF2B5EF4-FFF2-40B4-BE49-F238E27FC236}">
                <a16:creationId xmlns:a16="http://schemas.microsoft.com/office/drawing/2014/main" id="{A8DC04F4-90AB-402A-B79B-0C250FB9CEEE}"/>
              </a:ext>
            </a:extLst>
          </p:cNvPr>
          <p:cNvSpPr>
            <a:spLocks noGrp="1"/>
          </p:cNvSpPr>
          <p:nvPr>
            <p:ph type="sldNum" sz="quarter" idx="30"/>
          </p:nvPr>
        </p:nvSpPr>
        <p:spPr/>
        <p:txBody>
          <a:bodyPr/>
          <a:lstStyle/>
          <a:p>
            <a:pPr defTabSz="914378"/>
            <a:fld id="{2490C926-4C7A-4456-B603-8FB00524CD8E}" type="slidenum">
              <a:rPr lang="en-GB" smtClean="0">
                <a:solidFill>
                  <a:prstClr val="black"/>
                </a:solidFill>
              </a:rPr>
              <a:pPr defTabSz="914378"/>
              <a:t>‹#›</a:t>
            </a:fld>
            <a:endParaRPr lang="en-GB">
              <a:solidFill>
                <a:prstClr val="black"/>
              </a:solidFill>
            </a:endParaRPr>
          </a:p>
        </p:txBody>
      </p:sp>
      <p:sp>
        <p:nvSpPr>
          <p:cNvPr id="6" name="Title 5">
            <a:extLst>
              <a:ext uri="{FF2B5EF4-FFF2-40B4-BE49-F238E27FC236}">
                <a16:creationId xmlns:a16="http://schemas.microsoft.com/office/drawing/2014/main" id="{39E67005-93D3-4B7A-BA5E-EF24C07DEB11}"/>
              </a:ext>
            </a:extLst>
          </p:cNvPr>
          <p:cNvSpPr>
            <a:spLocks noGrp="1"/>
          </p:cNvSpPr>
          <p:nvPr>
            <p:ph type="title"/>
          </p:nvPr>
        </p:nvSpPr>
        <p:spPr/>
        <p:txBody>
          <a:bodyPr/>
          <a:lstStyle/>
          <a:p>
            <a:r>
              <a:rPr lang="en-US"/>
              <a:t>Click to edit Master title style</a:t>
            </a:r>
            <a:endParaRPr lang="en-GB"/>
          </a:p>
        </p:txBody>
      </p:sp>
      <p:sp>
        <p:nvSpPr>
          <p:cNvPr id="17" name="Text Placeholder 4">
            <a:extLst>
              <a:ext uri="{FF2B5EF4-FFF2-40B4-BE49-F238E27FC236}">
                <a16:creationId xmlns:a16="http://schemas.microsoft.com/office/drawing/2014/main" id="{D0529C1F-4E5C-4DC4-8C50-E8AE1432D595}"/>
              </a:ext>
            </a:extLst>
          </p:cNvPr>
          <p:cNvSpPr>
            <a:spLocks noGrp="1"/>
          </p:cNvSpPr>
          <p:nvPr>
            <p:ph type="body" sz="quarter" idx="14" hasCustomPrompt="1"/>
          </p:nvPr>
        </p:nvSpPr>
        <p:spPr>
          <a:xfrm>
            <a:off x="395288" y="781051"/>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22" name="Text Placeholder 2">
            <a:extLst>
              <a:ext uri="{FF2B5EF4-FFF2-40B4-BE49-F238E27FC236}">
                <a16:creationId xmlns:a16="http://schemas.microsoft.com/office/drawing/2014/main" id="{6FD640ED-3F85-4C1C-BD60-BD9239CB762B}"/>
              </a:ext>
            </a:extLst>
          </p:cNvPr>
          <p:cNvSpPr>
            <a:spLocks noGrp="1"/>
          </p:cNvSpPr>
          <p:nvPr>
            <p:ph type="body" sz="quarter" idx="18"/>
          </p:nvPr>
        </p:nvSpPr>
        <p:spPr>
          <a:xfrm>
            <a:off x="394894" y="1282881"/>
            <a:ext cx="2016519" cy="1217289"/>
          </a:xfrm>
          <a:prstGeom prst="rect">
            <a:avLst/>
          </a:prstGeom>
        </p:spPr>
        <p:txBody>
          <a:bodyPr lIns="0" rIns="0" anchor="t">
            <a:noAutofit/>
          </a:bodyPr>
          <a:lstStyle>
            <a:lvl1pPr marL="0" indent="0">
              <a:spcBef>
                <a:spcPts val="0"/>
              </a:spcBef>
              <a:spcAft>
                <a:spcPts val="800"/>
              </a:spcAft>
              <a:buNone/>
              <a:defRPr sz="1400" b="1" baseline="0"/>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Edit Master text styles</a:t>
            </a:r>
          </a:p>
        </p:txBody>
      </p:sp>
      <p:sp>
        <p:nvSpPr>
          <p:cNvPr id="23" name="Text Placeholder 2">
            <a:extLst>
              <a:ext uri="{FF2B5EF4-FFF2-40B4-BE49-F238E27FC236}">
                <a16:creationId xmlns:a16="http://schemas.microsoft.com/office/drawing/2014/main" id="{5F50DC8A-B55C-42A8-8E28-F6DDE0389A23}"/>
              </a:ext>
            </a:extLst>
          </p:cNvPr>
          <p:cNvSpPr>
            <a:spLocks noGrp="1"/>
          </p:cNvSpPr>
          <p:nvPr>
            <p:ph type="body" sz="quarter" idx="33"/>
          </p:nvPr>
        </p:nvSpPr>
        <p:spPr>
          <a:xfrm>
            <a:off x="3563544" y="1282881"/>
            <a:ext cx="2016519" cy="1217289"/>
          </a:xfrm>
          <a:prstGeom prst="rect">
            <a:avLst/>
          </a:prstGeom>
        </p:spPr>
        <p:txBody>
          <a:bodyPr lIns="0" rIns="0" anchor="t">
            <a:noAutofit/>
          </a:bodyPr>
          <a:lstStyle>
            <a:lvl1pPr marL="0" indent="0">
              <a:spcBef>
                <a:spcPts val="0"/>
              </a:spcBef>
              <a:spcAft>
                <a:spcPts val="800"/>
              </a:spcAft>
              <a:buNone/>
              <a:defRPr sz="1400" b="1" baseline="0"/>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Edit Master text styles</a:t>
            </a:r>
          </a:p>
        </p:txBody>
      </p:sp>
      <p:sp>
        <p:nvSpPr>
          <p:cNvPr id="29" name="Text Placeholder 2">
            <a:extLst>
              <a:ext uri="{FF2B5EF4-FFF2-40B4-BE49-F238E27FC236}">
                <a16:creationId xmlns:a16="http://schemas.microsoft.com/office/drawing/2014/main" id="{D45D6889-56A7-4C66-A17B-55613EA27290}"/>
              </a:ext>
            </a:extLst>
          </p:cNvPr>
          <p:cNvSpPr>
            <a:spLocks noGrp="1"/>
          </p:cNvSpPr>
          <p:nvPr>
            <p:ph type="body" sz="quarter" idx="34"/>
          </p:nvPr>
        </p:nvSpPr>
        <p:spPr>
          <a:xfrm>
            <a:off x="6732194" y="1282881"/>
            <a:ext cx="2016519" cy="1217289"/>
          </a:xfrm>
          <a:prstGeom prst="rect">
            <a:avLst/>
          </a:prstGeom>
        </p:spPr>
        <p:txBody>
          <a:bodyPr lIns="0" rIns="0" anchor="t">
            <a:noAutofit/>
          </a:bodyPr>
          <a:lstStyle>
            <a:lvl1pPr marL="0" indent="0">
              <a:spcBef>
                <a:spcPts val="0"/>
              </a:spcBef>
              <a:spcAft>
                <a:spcPts val="800"/>
              </a:spcAft>
              <a:buNone/>
              <a:defRPr sz="1400" b="1" baseline="0"/>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Edit Master text styles</a:t>
            </a:r>
          </a:p>
        </p:txBody>
      </p:sp>
      <p:sp>
        <p:nvSpPr>
          <p:cNvPr id="30" name="Text Placeholder 2">
            <a:extLst>
              <a:ext uri="{FF2B5EF4-FFF2-40B4-BE49-F238E27FC236}">
                <a16:creationId xmlns:a16="http://schemas.microsoft.com/office/drawing/2014/main" id="{A8D6A442-2C08-48EA-9AB1-686CAE3C2071}"/>
              </a:ext>
            </a:extLst>
          </p:cNvPr>
          <p:cNvSpPr>
            <a:spLocks noGrp="1"/>
          </p:cNvSpPr>
          <p:nvPr>
            <p:ph type="body" sz="quarter" idx="35"/>
          </p:nvPr>
        </p:nvSpPr>
        <p:spPr>
          <a:xfrm>
            <a:off x="394894" y="2741085"/>
            <a:ext cx="2016519" cy="1217289"/>
          </a:xfrm>
          <a:prstGeom prst="rect">
            <a:avLst/>
          </a:prstGeom>
        </p:spPr>
        <p:txBody>
          <a:bodyPr lIns="0" rIns="0" anchor="t">
            <a:noAutofit/>
          </a:bodyPr>
          <a:lstStyle>
            <a:lvl1pPr marL="0" indent="0">
              <a:spcBef>
                <a:spcPts val="0"/>
              </a:spcBef>
              <a:spcAft>
                <a:spcPts val="800"/>
              </a:spcAft>
              <a:buNone/>
              <a:defRPr sz="1400" b="1" baseline="0"/>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Edit Master text styles</a:t>
            </a:r>
          </a:p>
        </p:txBody>
      </p:sp>
      <p:sp>
        <p:nvSpPr>
          <p:cNvPr id="31" name="Text Placeholder 2">
            <a:extLst>
              <a:ext uri="{FF2B5EF4-FFF2-40B4-BE49-F238E27FC236}">
                <a16:creationId xmlns:a16="http://schemas.microsoft.com/office/drawing/2014/main" id="{6244C7CF-9560-4BE0-8699-8F1133326F3E}"/>
              </a:ext>
            </a:extLst>
          </p:cNvPr>
          <p:cNvSpPr>
            <a:spLocks noGrp="1"/>
          </p:cNvSpPr>
          <p:nvPr>
            <p:ph type="body" sz="quarter" idx="36"/>
          </p:nvPr>
        </p:nvSpPr>
        <p:spPr>
          <a:xfrm>
            <a:off x="3563544" y="2741085"/>
            <a:ext cx="2016519" cy="1217289"/>
          </a:xfrm>
          <a:prstGeom prst="rect">
            <a:avLst/>
          </a:prstGeom>
        </p:spPr>
        <p:txBody>
          <a:bodyPr lIns="0" rIns="0" anchor="t">
            <a:noAutofit/>
          </a:bodyPr>
          <a:lstStyle>
            <a:lvl1pPr marL="0" indent="0">
              <a:spcBef>
                <a:spcPts val="0"/>
              </a:spcBef>
              <a:spcAft>
                <a:spcPts val="800"/>
              </a:spcAft>
              <a:buNone/>
              <a:defRPr sz="1400" b="1" baseline="0"/>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Edit Master text styles</a:t>
            </a:r>
          </a:p>
        </p:txBody>
      </p:sp>
      <p:sp>
        <p:nvSpPr>
          <p:cNvPr id="32" name="Text Placeholder 2">
            <a:extLst>
              <a:ext uri="{FF2B5EF4-FFF2-40B4-BE49-F238E27FC236}">
                <a16:creationId xmlns:a16="http://schemas.microsoft.com/office/drawing/2014/main" id="{9CA199A3-5DC8-49D7-BD51-49E160D1459E}"/>
              </a:ext>
            </a:extLst>
          </p:cNvPr>
          <p:cNvSpPr>
            <a:spLocks noGrp="1"/>
          </p:cNvSpPr>
          <p:nvPr>
            <p:ph type="body" sz="quarter" idx="37"/>
          </p:nvPr>
        </p:nvSpPr>
        <p:spPr>
          <a:xfrm>
            <a:off x="6732194" y="2741085"/>
            <a:ext cx="2016519" cy="1217289"/>
          </a:xfrm>
          <a:prstGeom prst="rect">
            <a:avLst/>
          </a:prstGeom>
        </p:spPr>
        <p:txBody>
          <a:bodyPr lIns="0" rIns="0" anchor="t">
            <a:noAutofit/>
          </a:bodyPr>
          <a:lstStyle>
            <a:lvl1pPr marL="0" indent="0">
              <a:spcBef>
                <a:spcPts val="0"/>
              </a:spcBef>
              <a:spcAft>
                <a:spcPts val="800"/>
              </a:spcAft>
              <a:buNone/>
              <a:defRPr sz="1400" b="1" baseline="0"/>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Edit Master text styles</a:t>
            </a:r>
          </a:p>
        </p:txBody>
      </p:sp>
    </p:spTree>
    <p:extLst>
      <p:ext uri="{BB962C8B-B14F-4D97-AF65-F5344CB8AC3E}">
        <p14:creationId xmlns:p14="http://schemas.microsoft.com/office/powerpoint/2010/main" val="4019560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alf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395289" y="1276350"/>
            <a:ext cx="4105274" cy="34559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p:txBody>
          <a:bodyPr/>
          <a:lstStyle/>
          <a:p>
            <a:pPr defTabSz="914378"/>
            <a:fld id="{AB09C4BD-355C-4263-A788-E88B922C7989}" type="datetime4">
              <a:rPr lang="en-GB" smtClean="0">
                <a:solidFill>
                  <a:prstClr val="black"/>
                </a:solidFill>
              </a:rPr>
              <a:t>18 January 2019</a:t>
            </a:fld>
            <a:endParaRPr lang="en-GB">
              <a:solidFill>
                <a:prstClr val="black"/>
              </a:solidFill>
            </a:endParaRPr>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a:t>
            </a:fld>
            <a:endParaRPr lang="en-GB">
              <a:solidFill>
                <a:prstClr val="black"/>
              </a:solidFill>
            </a:endParaRPr>
          </a:p>
        </p:txBody>
      </p:sp>
      <p:sp>
        <p:nvSpPr>
          <p:cNvPr id="4" name="Title 3">
            <a:extLst>
              <a:ext uri="{FF2B5EF4-FFF2-40B4-BE49-F238E27FC236}">
                <a16:creationId xmlns:a16="http://schemas.microsoft.com/office/drawing/2014/main" id="{172F10F8-118C-4859-A9BF-5EDA68F6DC89}"/>
              </a:ext>
            </a:extLst>
          </p:cNvPr>
          <p:cNvSpPr>
            <a:spLocks noGrp="1"/>
          </p:cNvSpPr>
          <p:nvPr>
            <p:ph type="title"/>
          </p:nvPr>
        </p:nvSpPr>
        <p:spPr/>
        <p:txBody>
          <a:bodyPr/>
          <a:lstStyle/>
          <a:p>
            <a:r>
              <a:rPr lang="en-US"/>
              <a:t>Click to edit Master title style</a:t>
            </a:r>
            <a:endParaRPr lang="en-GB"/>
          </a:p>
        </p:txBody>
      </p:sp>
      <p:sp>
        <p:nvSpPr>
          <p:cNvPr id="7" name="Text Placeholder 4">
            <a:extLst>
              <a:ext uri="{FF2B5EF4-FFF2-40B4-BE49-F238E27FC236}">
                <a16:creationId xmlns:a16="http://schemas.microsoft.com/office/drawing/2014/main" id="{EB70026E-8B7B-4ABE-A13C-3851E133A66C}"/>
              </a:ext>
            </a:extLst>
          </p:cNvPr>
          <p:cNvSpPr>
            <a:spLocks noGrp="1"/>
          </p:cNvSpPr>
          <p:nvPr>
            <p:ph type="body" sz="quarter" idx="14" hasCustomPrompt="1"/>
          </p:nvPr>
        </p:nvSpPr>
        <p:spPr>
          <a:xfrm>
            <a:off x="395288" y="781051"/>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36299749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p:txBody>
          <a:bodyPr/>
          <a:lstStyle/>
          <a:p>
            <a:pPr defTabSz="914378"/>
            <a:fld id="{A57DBE4E-624D-4C8B-8EC4-0968C75BBC8F}" type="datetime4">
              <a:rPr lang="en-GB" smtClean="0">
                <a:solidFill>
                  <a:prstClr val="black"/>
                </a:solidFill>
              </a:rPr>
              <a:t>18 January 2019</a:t>
            </a:fld>
            <a:endParaRPr lang="en-GB">
              <a:solidFill>
                <a:prstClr val="black"/>
              </a:solidFill>
            </a:endParaRPr>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a:t>
            </a:fld>
            <a:endParaRPr lang="en-GB">
              <a:solidFill>
                <a:prstClr val="black"/>
              </a:solidFill>
            </a:endParaRPr>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395288" y="781051"/>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303340789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SO Slide 01">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p:nvPr>
        </p:nvSpPr>
        <p:spPr>
          <a:xfrm>
            <a:off x="0" y="0"/>
            <a:ext cx="4500563" cy="5143500"/>
          </a:xfrm>
          <a:prstGeom prst="rect">
            <a:avLst/>
          </a:prstGeom>
          <a:solidFill>
            <a:schemeClr val="accent2"/>
          </a:solidFill>
        </p:spPr>
        <p:txBody>
          <a:bodyPr anchor="b">
            <a:normAutofit/>
          </a:bodyPr>
          <a:lstStyle>
            <a:lvl1pPr algn="ctr">
              <a:defRPr sz="500">
                <a:solidFill>
                  <a:schemeClr val="bg1"/>
                </a:solidFill>
              </a:defRPr>
            </a:lvl1pPr>
          </a:lstStyle>
          <a:p>
            <a:r>
              <a:rPr lang="en-US"/>
              <a:t>Click icon to add picture</a:t>
            </a:r>
            <a:endParaRPr lang="en-GB"/>
          </a:p>
        </p:txBody>
      </p:sp>
      <p:sp>
        <p:nvSpPr>
          <p:cNvPr id="4" name="Slide Number Placeholder 3">
            <a:extLst>
              <a:ext uri="{FF2B5EF4-FFF2-40B4-BE49-F238E27FC236}">
                <a16:creationId xmlns:a16="http://schemas.microsoft.com/office/drawing/2014/main" id="{4A20749E-741A-4533-A739-57FE277A6E1C}"/>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a:t>
            </a:fld>
            <a:endParaRPr lang="en-GB">
              <a:solidFill>
                <a:prstClr val="black"/>
              </a:solidFill>
            </a:endParaRPr>
          </a:p>
        </p:txBody>
      </p:sp>
      <p:sp>
        <p:nvSpPr>
          <p:cNvPr id="6" name="Title 1">
            <a:extLst>
              <a:ext uri="{FF2B5EF4-FFF2-40B4-BE49-F238E27FC236}">
                <a16:creationId xmlns:a16="http://schemas.microsoft.com/office/drawing/2014/main" id="{35BA0B6E-7611-4934-A581-6F963CD60D31}"/>
              </a:ext>
            </a:extLst>
          </p:cNvPr>
          <p:cNvSpPr>
            <a:spLocks noGrp="1"/>
          </p:cNvSpPr>
          <p:nvPr>
            <p:ph type="title"/>
          </p:nvPr>
        </p:nvSpPr>
        <p:spPr>
          <a:xfrm>
            <a:off x="4907902" y="411163"/>
            <a:ext cx="3840811" cy="539750"/>
          </a:xfrm>
        </p:spPr>
        <p:txBody>
          <a:bodyPr/>
          <a:lstStyle/>
          <a:p>
            <a:r>
              <a:rPr lang="en-US"/>
              <a:t>Click to edit Master title style</a:t>
            </a:r>
            <a:endParaRPr lang="en-GB"/>
          </a:p>
        </p:txBody>
      </p:sp>
    </p:spTree>
    <p:extLst>
      <p:ext uri="{BB962C8B-B14F-4D97-AF65-F5344CB8AC3E}">
        <p14:creationId xmlns:p14="http://schemas.microsoft.com/office/powerpoint/2010/main" val="12500946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9ED5B-9953-4B5F-8ECE-C26D100A65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E636B0-2B04-4AC4-8C3D-F6931A7453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E59D51-EFE8-403F-BB3E-283B54EC5F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83EAB-B833-433F-AEB3-1B212EA5AD88}"/>
              </a:ext>
            </a:extLst>
          </p:cNvPr>
          <p:cNvSpPr>
            <a:spLocks noGrp="1"/>
          </p:cNvSpPr>
          <p:nvPr>
            <p:ph type="dt" sz="half" idx="10"/>
          </p:nvPr>
        </p:nvSpPr>
        <p:spPr/>
        <p:txBody>
          <a:bodyPr/>
          <a:lstStyle/>
          <a:p>
            <a:fld id="{91F0A425-24B7-4F78-88DF-DBB602B9CA50}" type="datetimeFigureOut">
              <a:rPr lang="en-GB" smtClean="0"/>
              <a:t>18/01/2019</a:t>
            </a:fld>
            <a:endParaRPr lang="en-GB"/>
          </a:p>
        </p:txBody>
      </p:sp>
      <p:sp>
        <p:nvSpPr>
          <p:cNvPr id="6" name="Footer Placeholder 5">
            <a:extLst>
              <a:ext uri="{FF2B5EF4-FFF2-40B4-BE49-F238E27FC236}">
                <a16:creationId xmlns:a16="http://schemas.microsoft.com/office/drawing/2014/main" id="{E8B4576A-EC0D-4C92-9EFE-671967EAD0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1CA708-FE5F-4CEE-8F78-CF7D4DC30641}"/>
              </a:ext>
            </a:extLst>
          </p:cNvPr>
          <p:cNvSpPr>
            <a:spLocks noGrp="1"/>
          </p:cNvSpPr>
          <p:nvPr>
            <p:ph type="sldNum" sz="quarter" idx="12"/>
          </p:nvPr>
        </p:nvSpPr>
        <p:spPr/>
        <p:txBody>
          <a:bodyPr/>
          <a:lstStyle/>
          <a:p>
            <a:fld id="{C157C0A7-05FE-4786-91D7-6A85F6E9BC71}" type="slidenum">
              <a:rPr lang="en-GB" smtClean="0"/>
              <a:t>‹#›</a:t>
            </a:fld>
            <a:endParaRPr lang="en-GB"/>
          </a:p>
        </p:txBody>
      </p:sp>
    </p:spTree>
    <p:extLst>
      <p:ext uri="{BB962C8B-B14F-4D97-AF65-F5344CB8AC3E}">
        <p14:creationId xmlns:p14="http://schemas.microsoft.com/office/powerpoint/2010/main" val="34943438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SO Slide 02">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p:nvPr>
        </p:nvSpPr>
        <p:spPr>
          <a:xfrm>
            <a:off x="4643439" y="0"/>
            <a:ext cx="4500562" cy="5143500"/>
          </a:xfrm>
          <a:prstGeom prst="rect">
            <a:avLst/>
          </a:prstGeom>
          <a:solidFill>
            <a:schemeClr val="accent2"/>
          </a:solidFill>
        </p:spPr>
        <p:txBody>
          <a:bodyPr anchor="b">
            <a:normAutofit/>
          </a:bodyPr>
          <a:lstStyle>
            <a:lvl1pPr algn="ctr">
              <a:defRPr sz="500">
                <a:solidFill>
                  <a:schemeClr val="bg1"/>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2097063D-0C86-47E9-B3C8-F3C8E494A08B}"/>
              </a:ext>
            </a:extLst>
          </p:cNvPr>
          <p:cNvSpPr>
            <a:spLocks noGrp="1"/>
          </p:cNvSpPr>
          <p:nvPr>
            <p:ph type="title"/>
          </p:nvPr>
        </p:nvSpPr>
        <p:spPr>
          <a:xfrm>
            <a:off x="395289" y="411163"/>
            <a:ext cx="4105274" cy="539749"/>
          </a:xfrm>
        </p:spPr>
        <p:txBody>
          <a:bodyPr/>
          <a:lstStyle/>
          <a:p>
            <a:r>
              <a:rPr lang="en-US"/>
              <a:t>Click to edit Master title style</a:t>
            </a:r>
            <a:endParaRPr lang="en-GB"/>
          </a:p>
        </p:txBody>
      </p:sp>
    </p:spTree>
    <p:extLst>
      <p:ext uri="{BB962C8B-B14F-4D97-AF65-F5344CB8AC3E}">
        <p14:creationId xmlns:p14="http://schemas.microsoft.com/office/powerpoint/2010/main" val="116623159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p:nvPr>
        </p:nvSpPr>
        <p:spPr>
          <a:xfrm>
            <a:off x="5411095" y="0"/>
            <a:ext cx="3732905" cy="5143500"/>
          </a:xfrm>
          <a:prstGeom prst="rect">
            <a:avLst/>
          </a:prstGeom>
          <a:solidFill>
            <a:schemeClr val="accent2"/>
          </a:solidFill>
        </p:spPr>
        <p:txBody>
          <a:bodyPr anchor="b">
            <a:normAutofit/>
          </a:bodyPr>
          <a:lstStyle>
            <a:lvl1pPr algn="ctr">
              <a:defRPr sz="500">
                <a:solidFill>
                  <a:schemeClr val="bg1"/>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2097063D-0C86-47E9-B3C8-F3C8E494A08B}"/>
              </a:ext>
            </a:extLst>
          </p:cNvPr>
          <p:cNvSpPr>
            <a:spLocks noGrp="1"/>
          </p:cNvSpPr>
          <p:nvPr>
            <p:ph type="title"/>
          </p:nvPr>
        </p:nvSpPr>
        <p:spPr>
          <a:xfrm>
            <a:off x="395288" y="411163"/>
            <a:ext cx="4248149" cy="539749"/>
          </a:xfrm>
        </p:spPr>
        <p:txBody>
          <a:bodyPr/>
          <a:lstStyle/>
          <a:p>
            <a:r>
              <a:rPr lang="en-US"/>
              <a:t>Click to edit Master title style</a:t>
            </a:r>
            <a:endParaRPr lang="en-GB"/>
          </a:p>
        </p:txBody>
      </p:sp>
    </p:spTree>
    <p:extLst>
      <p:ext uri="{BB962C8B-B14F-4D97-AF65-F5344CB8AC3E}">
        <p14:creationId xmlns:p14="http://schemas.microsoft.com/office/powerpoint/2010/main" val="194041429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 facts ">
    <p:spTree>
      <p:nvGrpSpPr>
        <p:cNvPr id="1" name=""/>
        <p:cNvGrpSpPr/>
        <p:nvPr/>
      </p:nvGrpSpPr>
      <p:grpSpPr>
        <a:xfrm>
          <a:off x="0" y="0"/>
          <a:ext cx="0" cy="0"/>
          <a:chOff x="0" y="0"/>
          <a:chExt cx="0" cy="0"/>
        </a:xfrm>
      </p:grpSpPr>
      <p:sp>
        <p:nvSpPr>
          <p:cNvPr id="7" name="Text Placeholder 6"/>
          <p:cNvSpPr>
            <a:spLocks noGrp="1"/>
          </p:cNvSpPr>
          <p:nvPr>
            <p:ph type="body" sz="quarter" idx="20" hasCustomPrompt="1"/>
          </p:nvPr>
        </p:nvSpPr>
        <p:spPr>
          <a:xfrm>
            <a:off x="402845" y="1283113"/>
            <a:ext cx="1557075" cy="580067"/>
          </a:xfrm>
          <a:prstGeom prst="rect">
            <a:avLst/>
          </a:prstGeom>
        </p:spPr>
        <p:txBody>
          <a:bodyPr lIns="0" rIns="0">
            <a:noAutofit/>
          </a:bodyPr>
          <a:lstStyle>
            <a:lvl1pPr marL="0" indent="0">
              <a:buNone/>
              <a:defRPr sz="4000">
                <a:solidFill>
                  <a:schemeClr val="accent2"/>
                </a:solidFill>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27" name="Rectangle 26"/>
          <p:cNvSpPr/>
          <p:nvPr userDrawn="1"/>
        </p:nvSpPr>
        <p:spPr>
          <a:xfrm>
            <a:off x="4655820" y="0"/>
            <a:ext cx="1789155"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E8470DA-9AF9-4E1C-9972-1EEDFB2A40C9}"/>
              </a:ext>
            </a:extLst>
          </p:cNvPr>
          <p:cNvSpPr>
            <a:spLocks noGrp="1"/>
          </p:cNvSpPr>
          <p:nvPr>
            <p:ph type="title"/>
          </p:nvPr>
        </p:nvSpPr>
        <p:spPr>
          <a:xfrm>
            <a:off x="395289" y="411163"/>
            <a:ext cx="4105274" cy="539749"/>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6FA486-39EE-4C08-9B3E-3C0F25106790}"/>
              </a:ext>
            </a:extLst>
          </p:cNvPr>
          <p:cNvSpPr>
            <a:spLocks noGrp="1"/>
          </p:cNvSpPr>
          <p:nvPr>
            <p:ph type="dt" sz="half" idx="51"/>
          </p:nvPr>
        </p:nvSpPr>
        <p:spPr/>
        <p:txBody>
          <a:bodyPr/>
          <a:lstStyle/>
          <a:p>
            <a:pPr defTabSz="914378"/>
            <a:fld id="{8462EB91-A706-4F3C-8E2E-320B258606ED}" type="datetime4">
              <a:rPr lang="en-GB" smtClean="0">
                <a:solidFill>
                  <a:prstClr val="black"/>
                </a:solidFill>
              </a:rPr>
              <a:t>18 January 2019</a:t>
            </a:fld>
            <a:endParaRPr lang="en-GB">
              <a:solidFill>
                <a:prstClr val="black"/>
              </a:solidFill>
            </a:endParaRPr>
          </a:p>
        </p:txBody>
      </p:sp>
      <p:sp>
        <p:nvSpPr>
          <p:cNvPr id="4" name="Footer Placeholder 3">
            <a:extLst>
              <a:ext uri="{FF2B5EF4-FFF2-40B4-BE49-F238E27FC236}">
                <a16:creationId xmlns:a16="http://schemas.microsoft.com/office/drawing/2014/main" id="{26283B88-9A22-4FC3-BA67-4A9E99F018AF}"/>
              </a:ext>
            </a:extLst>
          </p:cNvPr>
          <p:cNvSpPr>
            <a:spLocks noGrp="1"/>
          </p:cNvSpPr>
          <p:nvPr>
            <p:ph type="ftr" sz="quarter" idx="52"/>
          </p:nvPr>
        </p:nvSpPr>
        <p:spPr/>
        <p:txBody>
          <a:bodyPr/>
          <a:lstStyle/>
          <a:p>
            <a:pPr defTabSz="914378"/>
            <a:r>
              <a:rPr lang="en-GB">
                <a:solidFill>
                  <a:prstClr val="black"/>
                </a:solidFill>
              </a:rPr>
              <a:t>Mott MacDonald | Presentation</a:t>
            </a:r>
          </a:p>
        </p:txBody>
      </p:sp>
      <p:sp>
        <p:nvSpPr>
          <p:cNvPr id="5" name="Slide Number Placeholder 4">
            <a:extLst>
              <a:ext uri="{FF2B5EF4-FFF2-40B4-BE49-F238E27FC236}">
                <a16:creationId xmlns:a16="http://schemas.microsoft.com/office/drawing/2014/main" id="{2F4BD005-196C-4BC3-863B-0B36448CECA0}"/>
              </a:ext>
            </a:extLst>
          </p:cNvPr>
          <p:cNvSpPr>
            <a:spLocks noGrp="1"/>
          </p:cNvSpPr>
          <p:nvPr>
            <p:ph type="sldNum" sz="quarter" idx="53"/>
          </p:nvPr>
        </p:nvSpPr>
        <p:spPr/>
        <p:txBody>
          <a:bodyPr/>
          <a:lstStyle/>
          <a:p>
            <a:pPr defTabSz="914378"/>
            <a:fld id="{2490C926-4C7A-4456-B603-8FB00524CD8E}" type="slidenum">
              <a:rPr lang="en-GB" smtClean="0">
                <a:solidFill>
                  <a:prstClr val="black"/>
                </a:solidFill>
              </a:rPr>
              <a:pPr defTabSz="914378"/>
              <a:t>‹#›</a:t>
            </a:fld>
            <a:endParaRPr lang="en-GB">
              <a:solidFill>
                <a:prstClr val="black"/>
              </a:solidFill>
            </a:endParaRPr>
          </a:p>
        </p:txBody>
      </p:sp>
      <p:sp>
        <p:nvSpPr>
          <p:cNvPr id="32" name="Text Placeholder 6">
            <a:extLst>
              <a:ext uri="{FF2B5EF4-FFF2-40B4-BE49-F238E27FC236}">
                <a16:creationId xmlns:a16="http://schemas.microsoft.com/office/drawing/2014/main" id="{AC5D69C9-F508-4C1F-8E9D-94033E5A515B}"/>
              </a:ext>
            </a:extLst>
          </p:cNvPr>
          <p:cNvSpPr>
            <a:spLocks noGrp="1"/>
          </p:cNvSpPr>
          <p:nvPr>
            <p:ph type="body" sz="quarter" idx="58" hasCustomPrompt="1"/>
          </p:nvPr>
        </p:nvSpPr>
        <p:spPr>
          <a:xfrm>
            <a:off x="2495690" y="1283113"/>
            <a:ext cx="1557075" cy="580067"/>
          </a:xfrm>
          <a:prstGeom prst="rect">
            <a:avLst/>
          </a:prstGeom>
        </p:spPr>
        <p:txBody>
          <a:bodyPr lIns="0" rIns="0">
            <a:noAutofit/>
          </a:bodyPr>
          <a:lstStyle>
            <a:lvl1pPr marL="0" indent="0">
              <a:buNone/>
              <a:defRPr sz="4000">
                <a:solidFill>
                  <a:schemeClr val="accent2"/>
                </a:solidFill>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36" name="Text Placeholder 6">
            <a:extLst>
              <a:ext uri="{FF2B5EF4-FFF2-40B4-BE49-F238E27FC236}">
                <a16:creationId xmlns:a16="http://schemas.microsoft.com/office/drawing/2014/main" id="{635735DD-D894-481C-8C66-1C735F561AAF}"/>
              </a:ext>
            </a:extLst>
          </p:cNvPr>
          <p:cNvSpPr>
            <a:spLocks noGrp="1"/>
          </p:cNvSpPr>
          <p:nvPr>
            <p:ph type="body" sz="quarter" idx="62" hasCustomPrompt="1"/>
          </p:nvPr>
        </p:nvSpPr>
        <p:spPr>
          <a:xfrm>
            <a:off x="4770974" y="1283113"/>
            <a:ext cx="1557075" cy="580067"/>
          </a:xfrm>
          <a:prstGeom prst="rect">
            <a:avLst/>
          </a:prstGeom>
        </p:spPr>
        <p:txBody>
          <a:bodyPr lIns="0" rIns="0">
            <a:noAutofit/>
          </a:bodyPr>
          <a:lstStyle>
            <a:lvl1pPr marL="0" indent="0">
              <a:buNone/>
              <a:defRPr sz="4000">
                <a:solidFill>
                  <a:schemeClr val="bg1"/>
                </a:solidFill>
              </a:defRPr>
            </a:lvl1pPr>
            <a:lvl2pPr>
              <a:spcBef>
                <a:spcPts val="1200"/>
              </a:spcBef>
              <a:spcAft>
                <a:spcPts val="1200"/>
              </a:spcAft>
              <a:defRPr sz="4000">
                <a:solidFill>
                  <a:schemeClr val="tx1"/>
                </a:solidFill>
              </a:defRPr>
            </a:lvl2pPr>
            <a:lvl3pPr marL="0" indent="0">
              <a:spcBef>
                <a:spcPts val="1200"/>
              </a:spcBef>
              <a:spcAft>
                <a:spcPts val="1200"/>
              </a:spcAft>
              <a:buNone/>
              <a:defRPr sz="4000">
                <a:solidFill>
                  <a:schemeClr val="tx1"/>
                </a:solidFill>
              </a:defRPr>
            </a:lvl3pPr>
            <a:lvl4pPr marL="0" indent="0">
              <a:spcBef>
                <a:spcPts val="1200"/>
              </a:spcBef>
              <a:spcAft>
                <a:spcPts val="1200"/>
              </a:spcAft>
              <a:buNone/>
              <a:defRPr sz="4000">
                <a:solidFill>
                  <a:schemeClr val="tx1"/>
                </a:solidFill>
              </a:defRPr>
            </a:lvl4pPr>
            <a:lvl5pPr marL="0" indent="0">
              <a:spcBef>
                <a:spcPts val="1200"/>
              </a:spcBef>
              <a:spcAft>
                <a:spcPts val="1200"/>
              </a:spcAft>
              <a:buNone/>
              <a:defRPr sz="4000">
                <a:solidFill>
                  <a:schemeClr val="tx1"/>
                </a:solidFill>
              </a:defRPr>
            </a:lvl5pPr>
            <a:lvl6pPr marL="0" indent="0">
              <a:spcBef>
                <a:spcPts val="1200"/>
              </a:spcBef>
              <a:spcAft>
                <a:spcPts val="1200"/>
              </a:spcAft>
              <a:buNone/>
              <a:defRPr sz="4000">
                <a:solidFill>
                  <a:schemeClr val="tx1"/>
                </a:solidFill>
              </a:defRPr>
            </a:lvl6pPr>
            <a:lvl7pPr marL="0" indent="0">
              <a:spcBef>
                <a:spcPts val="1200"/>
              </a:spcBef>
              <a:spcAft>
                <a:spcPts val="1200"/>
              </a:spcAft>
              <a:buNone/>
              <a:defRPr sz="4000">
                <a:solidFill>
                  <a:schemeClr val="tx1"/>
                </a:solidFill>
              </a:defRPr>
            </a:lvl7pPr>
            <a:lvl8pPr marL="0" indent="0">
              <a:spcBef>
                <a:spcPts val="1200"/>
              </a:spcBef>
              <a:spcAft>
                <a:spcPts val="1200"/>
              </a:spcAft>
              <a:buNone/>
              <a:defRPr sz="4000">
                <a:solidFill>
                  <a:schemeClr val="tx1"/>
                </a:solidFill>
              </a:defRPr>
            </a:lvl8pPr>
            <a:lvl9pPr marL="0" indent="0">
              <a:spcBef>
                <a:spcPts val="1200"/>
              </a:spcBef>
              <a:spcAft>
                <a:spcPts val="1200"/>
              </a:spcAft>
              <a:buNone/>
              <a:defRPr sz="4000">
                <a:solidFill>
                  <a:schemeClr val="tx1"/>
                </a:solidFill>
              </a:defRPr>
            </a:lvl9pPr>
          </a:lstStyle>
          <a:p>
            <a:pPr lvl="0"/>
            <a:r>
              <a:rPr lang="en-GB"/>
              <a:t>Input</a:t>
            </a:r>
          </a:p>
        </p:txBody>
      </p:sp>
      <p:sp>
        <p:nvSpPr>
          <p:cNvPr id="39" name="Text Placeholder 6">
            <a:extLst>
              <a:ext uri="{FF2B5EF4-FFF2-40B4-BE49-F238E27FC236}">
                <a16:creationId xmlns:a16="http://schemas.microsoft.com/office/drawing/2014/main" id="{02ABA786-DEA0-420E-9905-90955A8C402E}"/>
              </a:ext>
            </a:extLst>
          </p:cNvPr>
          <p:cNvSpPr>
            <a:spLocks noGrp="1"/>
          </p:cNvSpPr>
          <p:nvPr>
            <p:ph type="body" sz="quarter" idx="64" hasCustomPrompt="1"/>
          </p:nvPr>
        </p:nvSpPr>
        <p:spPr>
          <a:xfrm>
            <a:off x="6777299" y="1283113"/>
            <a:ext cx="1557075" cy="580067"/>
          </a:xfrm>
          <a:prstGeom prst="rect">
            <a:avLst/>
          </a:prstGeom>
        </p:spPr>
        <p:txBody>
          <a:bodyPr lIns="0" rIns="0">
            <a:noAutofit/>
          </a:bodyPr>
          <a:lstStyle>
            <a:lvl1pPr marL="0" indent="0">
              <a:buNone/>
              <a:defRPr sz="4000">
                <a:solidFill>
                  <a:schemeClr val="accent2"/>
                </a:solidFill>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0" name="Text Placeholder 6">
            <a:extLst>
              <a:ext uri="{FF2B5EF4-FFF2-40B4-BE49-F238E27FC236}">
                <a16:creationId xmlns:a16="http://schemas.microsoft.com/office/drawing/2014/main" id="{4C541FAF-8FA6-4AFF-A135-34F225CF437A}"/>
              </a:ext>
            </a:extLst>
          </p:cNvPr>
          <p:cNvSpPr>
            <a:spLocks noGrp="1"/>
          </p:cNvSpPr>
          <p:nvPr>
            <p:ph type="body" sz="quarter" idx="65" hasCustomPrompt="1"/>
          </p:nvPr>
        </p:nvSpPr>
        <p:spPr>
          <a:xfrm>
            <a:off x="402845" y="2854652"/>
            <a:ext cx="1557075" cy="580067"/>
          </a:xfrm>
          <a:prstGeom prst="rect">
            <a:avLst/>
          </a:prstGeom>
        </p:spPr>
        <p:txBody>
          <a:bodyPr lIns="0" rIns="0">
            <a:noAutofit/>
          </a:bodyPr>
          <a:lstStyle>
            <a:lvl1pPr marL="0" indent="0">
              <a:buNone/>
              <a:defRPr sz="4000">
                <a:solidFill>
                  <a:schemeClr val="accent2"/>
                </a:solidFill>
              </a:defRPr>
            </a:lvl1pPr>
            <a:lvl2pPr>
              <a:spcBef>
                <a:spcPts val="1200"/>
              </a:spcBef>
              <a:spcAft>
                <a:spcPts val="1200"/>
              </a:spcAft>
              <a:defRPr sz="4000">
                <a:solidFill>
                  <a:schemeClr val="accent6"/>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1" name="Text Placeholder 6">
            <a:extLst>
              <a:ext uri="{FF2B5EF4-FFF2-40B4-BE49-F238E27FC236}">
                <a16:creationId xmlns:a16="http://schemas.microsoft.com/office/drawing/2014/main" id="{B3AFA1DA-6C8A-42BB-BE55-D42BC76BD03D}"/>
              </a:ext>
            </a:extLst>
          </p:cNvPr>
          <p:cNvSpPr>
            <a:spLocks noGrp="1"/>
          </p:cNvSpPr>
          <p:nvPr>
            <p:ph type="body" sz="quarter" idx="66" hasCustomPrompt="1"/>
          </p:nvPr>
        </p:nvSpPr>
        <p:spPr>
          <a:xfrm>
            <a:off x="2495690" y="2854652"/>
            <a:ext cx="1557075" cy="580067"/>
          </a:xfrm>
          <a:prstGeom prst="rect">
            <a:avLst/>
          </a:prstGeom>
        </p:spPr>
        <p:txBody>
          <a:bodyPr lIns="0" rIns="0">
            <a:noAutofit/>
          </a:bodyPr>
          <a:lstStyle>
            <a:lvl1pPr marL="0" indent="0">
              <a:buNone/>
              <a:defRPr sz="4000">
                <a:solidFill>
                  <a:schemeClr val="accent2"/>
                </a:solidFill>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2" name="Text Placeholder 6">
            <a:extLst>
              <a:ext uri="{FF2B5EF4-FFF2-40B4-BE49-F238E27FC236}">
                <a16:creationId xmlns:a16="http://schemas.microsoft.com/office/drawing/2014/main" id="{E440EC27-91D7-4A75-8B14-FA5D45F93E59}"/>
              </a:ext>
            </a:extLst>
          </p:cNvPr>
          <p:cNvSpPr>
            <a:spLocks noGrp="1"/>
          </p:cNvSpPr>
          <p:nvPr>
            <p:ph type="body" sz="quarter" idx="67" hasCustomPrompt="1"/>
          </p:nvPr>
        </p:nvSpPr>
        <p:spPr>
          <a:xfrm>
            <a:off x="6777299" y="2854652"/>
            <a:ext cx="1557075" cy="580067"/>
          </a:xfrm>
          <a:prstGeom prst="rect">
            <a:avLst/>
          </a:prstGeom>
        </p:spPr>
        <p:txBody>
          <a:bodyPr lIns="0" rIns="0">
            <a:noAutofit/>
          </a:bodyPr>
          <a:lstStyle>
            <a:lvl1pPr marL="0" indent="0">
              <a:buNone/>
              <a:defRPr sz="4000">
                <a:solidFill>
                  <a:schemeClr val="accent2"/>
                </a:solidFill>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3" name="Text Placeholder 2">
            <a:extLst>
              <a:ext uri="{FF2B5EF4-FFF2-40B4-BE49-F238E27FC236}">
                <a16:creationId xmlns:a16="http://schemas.microsoft.com/office/drawing/2014/main" id="{6371826F-BAAD-40E8-9D8E-29875B06A869}"/>
              </a:ext>
            </a:extLst>
          </p:cNvPr>
          <p:cNvSpPr>
            <a:spLocks noGrp="1"/>
          </p:cNvSpPr>
          <p:nvPr>
            <p:ph type="body" sz="quarter" idx="68" hasCustomPrompt="1"/>
          </p:nvPr>
        </p:nvSpPr>
        <p:spPr>
          <a:xfrm>
            <a:off x="4769202" y="1921951"/>
            <a:ext cx="1558847" cy="659270"/>
          </a:xfrm>
          <a:prstGeom prst="rect">
            <a:avLst/>
          </a:prstGeom>
        </p:spPr>
        <p:txBody>
          <a:bodyPr lIns="0" rIns="0">
            <a:noAutofit/>
          </a:bodyPr>
          <a:lstStyle>
            <a:lvl1pPr marL="0" marR="0" indent="0" algn="l" defTabSz="914400"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solidFill>
                  <a:schemeClr val="bg1"/>
                </a:solidFill>
              </a:defRPr>
            </a:lvl2pPr>
            <a:lvl3pPr marL="0" indent="0">
              <a:lnSpc>
                <a:spcPct val="90000"/>
              </a:lnSpc>
              <a:buNone/>
              <a:defRPr sz="1100">
                <a:solidFill>
                  <a:schemeClr val="bg1"/>
                </a:solidFill>
              </a:defRPr>
            </a:lvl3pPr>
            <a:lvl4pPr marL="0" indent="0">
              <a:buNone/>
              <a:defRPr sz="1100">
                <a:solidFill>
                  <a:schemeClr val="bg1"/>
                </a:solidFill>
              </a:defRPr>
            </a:lvl4pPr>
            <a:lvl5pPr marL="0" indent="0">
              <a:buNone/>
              <a:defRPr sz="1100">
                <a:solidFill>
                  <a:schemeClr val="bg1"/>
                </a:solidFill>
              </a:defRPr>
            </a:lvl5pPr>
            <a:lvl6pPr marL="0" indent="0">
              <a:buNone/>
              <a:defRPr sz="1100">
                <a:solidFill>
                  <a:schemeClr val="bg1"/>
                </a:solidFill>
              </a:defRPr>
            </a:lvl6pPr>
            <a:lvl7pPr marL="0" indent="0">
              <a:buNone/>
              <a:defRPr sz="1100">
                <a:solidFill>
                  <a:schemeClr val="bg1"/>
                </a:solidFill>
              </a:defRPr>
            </a:lvl7pPr>
            <a:lvl8pPr marL="0" indent="0">
              <a:buNone/>
              <a:defRPr sz="1100">
                <a:solidFill>
                  <a:schemeClr val="bg1"/>
                </a:solidFill>
              </a:defRPr>
            </a:lvl8pPr>
            <a:lvl9pPr marL="0" indent="0">
              <a:buNone/>
              <a:defRPr sz="1100">
                <a:solidFill>
                  <a:schemeClr val="bg1"/>
                </a:solidFill>
              </a:defRPr>
            </a:lvl9pPr>
          </a:lstStyle>
          <a:p>
            <a:pPr lvl="0"/>
            <a:r>
              <a:rPr lang="en-GB"/>
              <a:t>Type here</a:t>
            </a:r>
          </a:p>
        </p:txBody>
      </p:sp>
      <p:sp>
        <p:nvSpPr>
          <p:cNvPr id="45" name="Text Placeholder 2">
            <a:extLst>
              <a:ext uri="{FF2B5EF4-FFF2-40B4-BE49-F238E27FC236}">
                <a16:creationId xmlns:a16="http://schemas.microsoft.com/office/drawing/2014/main" id="{21D3C68B-2EE7-4A9A-BB75-10624009AE88}"/>
              </a:ext>
            </a:extLst>
          </p:cNvPr>
          <p:cNvSpPr>
            <a:spLocks noGrp="1"/>
          </p:cNvSpPr>
          <p:nvPr>
            <p:ph type="body" sz="quarter" idx="70" hasCustomPrompt="1"/>
          </p:nvPr>
        </p:nvSpPr>
        <p:spPr>
          <a:xfrm>
            <a:off x="401073" y="1921951"/>
            <a:ext cx="1558847" cy="659270"/>
          </a:xfrm>
          <a:prstGeom prst="rect">
            <a:avLst/>
          </a:prstGeom>
        </p:spPr>
        <p:txBody>
          <a:bodyPr lIns="0" rIns="0">
            <a:noAutofit/>
          </a:bodyPr>
          <a:lstStyle>
            <a:lvl1pPr marL="0" marR="0" indent="0" algn="l" defTabSz="914400"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63" name="Text Placeholder 2">
            <a:extLst>
              <a:ext uri="{FF2B5EF4-FFF2-40B4-BE49-F238E27FC236}">
                <a16:creationId xmlns:a16="http://schemas.microsoft.com/office/drawing/2014/main" id="{06F68A80-B91B-4960-A563-3DE3021F0FC6}"/>
              </a:ext>
            </a:extLst>
          </p:cNvPr>
          <p:cNvSpPr>
            <a:spLocks noGrp="1"/>
          </p:cNvSpPr>
          <p:nvPr>
            <p:ph type="body" sz="quarter" idx="73" hasCustomPrompt="1"/>
          </p:nvPr>
        </p:nvSpPr>
        <p:spPr>
          <a:xfrm>
            <a:off x="4769202" y="3493490"/>
            <a:ext cx="1558847" cy="659270"/>
          </a:xfrm>
          <a:prstGeom prst="rect">
            <a:avLst/>
          </a:prstGeom>
        </p:spPr>
        <p:txBody>
          <a:bodyPr lIns="0" rIns="0">
            <a:noAutofit/>
          </a:bodyPr>
          <a:lstStyle>
            <a:lvl1pPr marL="0" marR="0" indent="0" algn="l" defTabSz="914400"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solidFill>
                  <a:schemeClr val="bg1"/>
                </a:solidFill>
              </a:defRPr>
            </a:lvl2pPr>
            <a:lvl3pPr marL="0" indent="0">
              <a:lnSpc>
                <a:spcPct val="90000"/>
              </a:lnSpc>
              <a:buNone/>
              <a:defRPr sz="1100">
                <a:solidFill>
                  <a:schemeClr val="bg1"/>
                </a:solidFill>
              </a:defRPr>
            </a:lvl3pPr>
            <a:lvl4pPr marL="0" indent="0">
              <a:buNone/>
              <a:defRPr sz="1100">
                <a:solidFill>
                  <a:schemeClr val="bg1"/>
                </a:solidFill>
              </a:defRPr>
            </a:lvl4pPr>
            <a:lvl5pPr marL="0" indent="0">
              <a:buNone/>
              <a:defRPr sz="1100">
                <a:solidFill>
                  <a:schemeClr val="bg1"/>
                </a:solidFill>
              </a:defRPr>
            </a:lvl5pPr>
            <a:lvl6pPr marL="0" indent="0">
              <a:buNone/>
              <a:defRPr sz="1100">
                <a:solidFill>
                  <a:schemeClr val="bg1"/>
                </a:solidFill>
              </a:defRPr>
            </a:lvl6pPr>
            <a:lvl7pPr marL="0" indent="0">
              <a:buNone/>
              <a:defRPr sz="1100">
                <a:solidFill>
                  <a:schemeClr val="bg1"/>
                </a:solidFill>
              </a:defRPr>
            </a:lvl7pPr>
            <a:lvl8pPr marL="0" indent="0">
              <a:buNone/>
              <a:defRPr sz="1100">
                <a:solidFill>
                  <a:schemeClr val="bg1"/>
                </a:solidFill>
              </a:defRPr>
            </a:lvl8pPr>
            <a:lvl9pPr marL="0" indent="0">
              <a:buNone/>
              <a:defRPr sz="1100">
                <a:solidFill>
                  <a:schemeClr val="bg1"/>
                </a:solidFill>
              </a:defRPr>
            </a:lvl9pPr>
          </a:lstStyle>
          <a:p>
            <a:pPr lvl="0"/>
            <a:r>
              <a:rPr lang="en-GB"/>
              <a:t>Type here</a:t>
            </a:r>
          </a:p>
        </p:txBody>
      </p:sp>
      <p:sp>
        <p:nvSpPr>
          <p:cNvPr id="68" name="Text Placeholder 2">
            <a:extLst>
              <a:ext uri="{FF2B5EF4-FFF2-40B4-BE49-F238E27FC236}">
                <a16:creationId xmlns:a16="http://schemas.microsoft.com/office/drawing/2014/main" id="{F27B70F5-7F1C-4E11-B2D6-F639A37547EA}"/>
              </a:ext>
            </a:extLst>
          </p:cNvPr>
          <p:cNvSpPr>
            <a:spLocks noGrp="1"/>
          </p:cNvSpPr>
          <p:nvPr>
            <p:ph type="body" sz="quarter" idx="78" hasCustomPrompt="1"/>
          </p:nvPr>
        </p:nvSpPr>
        <p:spPr>
          <a:xfrm>
            <a:off x="2493918" y="1921951"/>
            <a:ext cx="1558847" cy="659270"/>
          </a:xfrm>
          <a:prstGeom prst="rect">
            <a:avLst/>
          </a:prstGeom>
        </p:spPr>
        <p:txBody>
          <a:bodyPr lIns="0" rIns="0">
            <a:noAutofit/>
          </a:bodyPr>
          <a:lstStyle>
            <a:lvl1pPr marL="0" marR="0" indent="0" algn="l" defTabSz="914400"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69" name="Text Placeholder 2">
            <a:extLst>
              <a:ext uri="{FF2B5EF4-FFF2-40B4-BE49-F238E27FC236}">
                <a16:creationId xmlns:a16="http://schemas.microsoft.com/office/drawing/2014/main" id="{FA69F292-0A74-4AE1-B503-E43C7CEF235D}"/>
              </a:ext>
            </a:extLst>
          </p:cNvPr>
          <p:cNvSpPr>
            <a:spLocks noGrp="1"/>
          </p:cNvSpPr>
          <p:nvPr>
            <p:ph type="body" sz="quarter" idx="79" hasCustomPrompt="1"/>
          </p:nvPr>
        </p:nvSpPr>
        <p:spPr>
          <a:xfrm>
            <a:off x="6775527" y="1921951"/>
            <a:ext cx="1558847" cy="659270"/>
          </a:xfrm>
          <a:prstGeom prst="rect">
            <a:avLst/>
          </a:prstGeom>
        </p:spPr>
        <p:txBody>
          <a:bodyPr lIns="0" rIns="0">
            <a:noAutofit/>
          </a:bodyPr>
          <a:lstStyle>
            <a:lvl1pPr marL="0" marR="0" indent="0" algn="l" defTabSz="914400"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74" name="Text Placeholder 2">
            <a:extLst>
              <a:ext uri="{FF2B5EF4-FFF2-40B4-BE49-F238E27FC236}">
                <a16:creationId xmlns:a16="http://schemas.microsoft.com/office/drawing/2014/main" id="{D3C9F13A-A515-42DB-BBC9-81C9F72ADA62}"/>
              </a:ext>
            </a:extLst>
          </p:cNvPr>
          <p:cNvSpPr>
            <a:spLocks noGrp="1"/>
          </p:cNvSpPr>
          <p:nvPr>
            <p:ph type="body" sz="quarter" idx="80" hasCustomPrompt="1"/>
          </p:nvPr>
        </p:nvSpPr>
        <p:spPr>
          <a:xfrm>
            <a:off x="401073" y="3493490"/>
            <a:ext cx="1558847" cy="659270"/>
          </a:xfrm>
          <a:prstGeom prst="rect">
            <a:avLst/>
          </a:prstGeom>
        </p:spPr>
        <p:txBody>
          <a:bodyPr lIns="0" rIns="0">
            <a:noAutofit/>
          </a:bodyPr>
          <a:lstStyle>
            <a:lvl1pPr marL="0" marR="0" indent="0" algn="l" defTabSz="914400"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75" name="Text Placeholder 2">
            <a:extLst>
              <a:ext uri="{FF2B5EF4-FFF2-40B4-BE49-F238E27FC236}">
                <a16:creationId xmlns:a16="http://schemas.microsoft.com/office/drawing/2014/main" id="{B1200441-C737-495A-A089-3923A07D3587}"/>
              </a:ext>
            </a:extLst>
          </p:cNvPr>
          <p:cNvSpPr>
            <a:spLocks noGrp="1"/>
          </p:cNvSpPr>
          <p:nvPr>
            <p:ph type="body" sz="quarter" idx="81" hasCustomPrompt="1"/>
          </p:nvPr>
        </p:nvSpPr>
        <p:spPr>
          <a:xfrm>
            <a:off x="2493918" y="3493490"/>
            <a:ext cx="1558847" cy="659270"/>
          </a:xfrm>
          <a:prstGeom prst="rect">
            <a:avLst/>
          </a:prstGeom>
        </p:spPr>
        <p:txBody>
          <a:bodyPr lIns="0" rIns="0">
            <a:noAutofit/>
          </a:bodyPr>
          <a:lstStyle>
            <a:lvl1pPr marL="0" marR="0" indent="0" algn="l" defTabSz="914400"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76" name="Text Placeholder 2">
            <a:extLst>
              <a:ext uri="{FF2B5EF4-FFF2-40B4-BE49-F238E27FC236}">
                <a16:creationId xmlns:a16="http://schemas.microsoft.com/office/drawing/2014/main" id="{1357E2E6-DAC6-450F-8061-62F6589471C6}"/>
              </a:ext>
            </a:extLst>
          </p:cNvPr>
          <p:cNvSpPr>
            <a:spLocks noGrp="1"/>
          </p:cNvSpPr>
          <p:nvPr>
            <p:ph type="body" sz="quarter" idx="82" hasCustomPrompt="1"/>
          </p:nvPr>
        </p:nvSpPr>
        <p:spPr>
          <a:xfrm>
            <a:off x="6775527" y="3493490"/>
            <a:ext cx="1558847" cy="659270"/>
          </a:xfrm>
          <a:prstGeom prst="rect">
            <a:avLst/>
          </a:prstGeom>
        </p:spPr>
        <p:txBody>
          <a:bodyPr lIns="0" rIns="0">
            <a:noAutofit/>
          </a:bodyPr>
          <a:lstStyle>
            <a:lvl1pPr marL="0" marR="0" indent="0" algn="l" defTabSz="914400"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23" name="Text Placeholder 6">
            <a:extLst>
              <a:ext uri="{FF2B5EF4-FFF2-40B4-BE49-F238E27FC236}">
                <a16:creationId xmlns:a16="http://schemas.microsoft.com/office/drawing/2014/main" id="{7A25AA07-7D08-4561-8EDD-78E9F5D65B2B}"/>
              </a:ext>
            </a:extLst>
          </p:cNvPr>
          <p:cNvSpPr>
            <a:spLocks noGrp="1"/>
          </p:cNvSpPr>
          <p:nvPr>
            <p:ph type="body" sz="quarter" idx="83" hasCustomPrompt="1"/>
          </p:nvPr>
        </p:nvSpPr>
        <p:spPr>
          <a:xfrm>
            <a:off x="4770974" y="2854652"/>
            <a:ext cx="1557075" cy="580067"/>
          </a:xfrm>
          <a:prstGeom prst="rect">
            <a:avLst/>
          </a:prstGeom>
        </p:spPr>
        <p:txBody>
          <a:bodyPr lIns="0" rIns="0">
            <a:noAutofit/>
          </a:bodyPr>
          <a:lstStyle>
            <a:lvl1pPr marL="0" indent="0">
              <a:buNone/>
              <a:defRPr sz="4000">
                <a:solidFill>
                  <a:schemeClr val="bg1"/>
                </a:solidFill>
              </a:defRPr>
            </a:lvl1pPr>
            <a:lvl2pPr>
              <a:spcBef>
                <a:spcPts val="1200"/>
              </a:spcBef>
              <a:spcAft>
                <a:spcPts val="1200"/>
              </a:spcAft>
              <a:defRPr sz="4000">
                <a:solidFill>
                  <a:schemeClr val="tx1"/>
                </a:solidFill>
              </a:defRPr>
            </a:lvl2pPr>
            <a:lvl3pPr marL="0" indent="0">
              <a:spcBef>
                <a:spcPts val="1200"/>
              </a:spcBef>
              <a:spcAft>
                <a:spcPts val="1200"/>
              </a:spcAft>
              <a:buNone/>
              <a:defRPr sz="4000">
                <a:solidFill>
                  <a:schemeClr val="tx1"/>
                </a:solidFill>
              </a:defRPr>
            </a:lvl3pPr>
            <a:lvl4pPr marL="0" indent="0">
              <a:spcBef>
                <a:spcPts val="1200"/>
              </a:spcBef>
              <a:spcAft>
                <a:spcPts val="1200"/>
              </a:spcAft>
              <a:buNone/>
              <a:defRPr sz="4000">
                <a:solidFill>
                  <a:schemeClr val="tx1"/>
                </a:solidFill>
              </a:defRPr>
            </a:lvl4pPr>
            <a:lvl5pPr marL="0" indent="0">
              <a:spcBef>
                <a:spcPts val="1200"/>
              </a:spcBef>
              <a:spcAft>
                <a:spcPts val="1200"/>
              </a:spcAft>
              <a:buNone/>
              <a:defRPr sz="4000">
                <a:solidFill>
                  <a:schemeClr val="tx1"/>
                </a:solidFill>
              </a:defRPr>
            </a:lvl5pPr>
            <a:lvl6pPr marL="0" indent="0">
              <a:spcBef>
                <a:spcPts val="1200"/>
              </a:spcBef>
              <a:spcAft>
                <a:spcPts val="1200"/>
              </a:spcAft>
              <a:buNone/>
              <a:defRPr sz="4000">
                <a:solidFill>
                  <a:schemeClr val="tx1"/>
                </a:solidFill>
              </a:defRPr>
            </a:lvl6pPr>
            <a:lvl7pPr marL="0" indent="0">
              <a:spcBef>
                <a:spcPts val="1200"/>
              </a:spcBef>
              <a:spcAft>
                <a:spcPts val="1200"/>
              </a:spcAft>
              <a:buNone/>
              <a:defRPr sz="4000">
                <a:solidFill>
                  <a:schemeClr val="tx1"/>
                </a:solidFill>
              </a:defRPr>
            </a:lvl7pPr>
            <a:lvl8pPr marL="0" indent="0">
              <a:spcBef>
                <a:spcPts val="1200"/>
              </a:spcBef>
              <a:spcAft>
                <a:spcPts val="1200"/>
              </a:spcAft>
              <a:buNone/>
              <a:defRPr sz="4000">
                <a:solidFill>
                  <a:schemeClr val="tx1"/>
                </a:solidFill>
              </a:defRPr>
            </a:lvl8pPr>
            <a:lvl9pPr marL="0" indent="0">
              <a:spcBef>
                <a:spcPts val="1200"/>
              </a:spcBef>
              <a:spcAft>
                <a:spcPts val="1200"/>
              </a:spcAft>
              <a:buNone/>
              <a:defRPr sz="4000">
                <a:solidFill>
                  <a:schemeClr val="tx1"/>
                </a:solidFill>
              </a:defRPr>
            </a:lvl9pPr>
          </a:lstStyle>
          <a:p>
            <a:pPr lvl="0"/>
            <a:r>
              <a:rPr lang="en-GB"/>
              <a:t>Input</a:t>
            </a:r>
          </a:p>
        </p:txBody>
      </p:sp>
    </p:spTree>
    <p:extLst>
      <p:ext uri="{BB962C8B-B14F-4D97-AF65-F5344CB8AC3E}">
        <p14:creationId xmlns:p14="http://schemas.microsoft.com/office/powerpoint/2010/main" val="1889527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 facts + image">
    <p:spTree>
      <p:nvGrpSpPr>
        <p:cNvPr id="1" name=""/>
        <p:cNvGrpSpPr/>
        <p:nvPr/>
      </p:nvGrpSpPr>
      <p:grpSpPr>
        <a:xfrm>
          <a:off x="0" y="0"/>
          <a:ext cx="0" cy="0"/>
          <a:chOff x="0" y="0"/>
          <a:chExt cx="0" cy="0"/>
        </a:xfrm>
      </p:grpSpPr>
      <p:sp>
        <p:nvSpPr>
          <p:cNvPr id="3" name="Picture Placeholder 2"/>
          <p:cNvSpPr>
            <a:spLocks noGrp="1"/>
          </p:cNvSpPr>
          <p:nvPr>
            <p:ph type="pic" sz="quarter" idx="43"/>
          </p:nvPr>
        </p:nvSpPr>
        <p:spPr>
          <a:xfrm>
            <a:off x="5405907" y="0"/>
            <a:ext cx="1563688" cy="5143500"/>
          </a:xfrm>
          <a:prstGeom prst="rect">
            <a:avLst/>
          </a:prstGeom>
          <a:solidFill>
            <a:schemeClr val="accent2"/>
          </a:solidFill>
          <a:ln>
            <a:noFill/>
          </a:ln>
        </p:spPr>
        <p:txBody>
          <a:bodyPr anchor="b">
            <a:normAutofit/>
          </a:bodyPr>
          <a:lstStyle>
            <a:lvl1pPr algn="ctr">
              <a:defRPr sz="500">
                <a:solidFill>
                  <a:schemeClr val="bg1"/>
                </a:solidFill>
              </a:defRPr>
            </a:lvl1pPr>
          </a:lstStyle>
          <a:p>
            <a:r>
              <a:rPr lang="en-US"/>
              <a:t>Click icon to add picture</a:t>
            </a:r>
            <a:endParaRPr lang="en-GB"/>
          </a:p>
        </p:txBody>
      </p:sp>
      <p:sp>
        <p:nvSpPr>
          <p:cNvPr id="10" name="Text Placeholder 2"/>
          <p:cNvSpPr>
            <a:spLocks noGrp="1"/>
          </p:cNvSpPr>
          <p:nvPr>
            <p:ph type="body" sz="quarter" idx="19" hasCustomPrompt="1"/>
          </p:nvPr>
        </p:nvSpPr>
        <p:spPr>
          <a:xfrm>
            <a:off x="402490" y="1276351"/>
            <a:ext cx="1028277" cy="1338908"/>
          </a:xfrm>
          <a:prstGeom prst="rect">
            <a:avLst/>
          </a:prstGeom>
        </p:spPr>
        <p:txBody>
          <a:bodyPr lIns="0" rIns="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baseline="0">
                <a:solidFill>
                  <a:schemeClr val="accent2"/>
                </a:solidFill>
              </a:defRPr>
            </a:lvl1pPr>
            <a:lvl2pPr marL="0" indent="0">
              <a:buClr>
                <a:srgbClr val="2FB6BC"/>
              </a:buClr>
              <a:buFont typeface="Arial" panose="020B0604020202020204" pitchFamily="34" charset="0"/>
              <a:buNone/>
              <a:defRPr sz="1500" baseline="0">
                <a:solidFill>
                  <a:schemeClr val="accent2"/>
                </a:solidFill>
              </a:defRPr>
            </a:lvl2pPr>
            <a:lvl3pPr marL="0" indent="0">
              <a:buNone/>
              <a:defRPr sz="1100"/>
            </a:lvl3pPr>
          </a:lstStyle>
          <a:p>
            <a:pPr lvl="2"/>
            <a:r>
              <a:rPr lang="en-GB"/>
              <a:t>Type here</a:t>
            </a:r>
          </a:p>
        </p:txBody>
      </p:sp>
      <p:sp>
        <p:nvSpPr>
          <p:cNvPr id="2" name="Title 1">
            <a:extLst>
              <a:ext uri="{FF2B5EF4-FFF2-40B4-BE49-F238E27FC236}">
                <a16:creationId xmlns:a16="http://schemas.microsoft.com/office/drawing/2014/main" id="{69BD975D-921E-432E-BBE8-A92FF0C46F9D}"/>
              </a:ext>
            </a:extLst>
          </p:cNvPr>
          <p:cNvSpPr>
            <a:spLocks noGrp="1"/>
          </p:cNvSpPr>
          <p:nvPr>
            <p:ph type="title"/>
          </p:nvPr>
        </p:nvSpPr>
        <p:spPr>
          <a:xfrm>
            <a:off x="395289" y="411163"/>
            <a:ext cx="4248149" cy="539749"/>
          </a:xfrm>
        </p:spPr>
        <p:txBody>
          <a:bodyPr/>
          <a:lstStyle/>
          <a:p>
            <a:r>
              <a:rPr lang="en-US"/>
              <a:t>Click to edit Master title style</a:t>
            </a:r>
            <a:endParaRPr lang="en-GB"/>
          </a:p>
        </p:txBody>
      </p:sp>
      <p:sp>
        <p:nvSpPr>
          <p:cNvPr id="36" name="Text Placeholder 2">
            <a:extLst>
              <a:ext uri="{FF2B5EF4-FFF2-40B4-BE49-F238E27FC236}">
                <a16:creationId xmlns:a16="http://schemas.microsoft.com/office/drawing/2014/main" id="{51F3213A-5701-47E3-B870-7E69774C9F69}"/>
              </a:ext>
            </a:extLst>
          </p:cNvPr>
          <p:cNvSpPr>
            <a:spLocks noGrp="1"/>
          </p:cNvSpPr>
          <p:nvPr>
            <p:ph type="body" sz="quarter" idx="71" hasCustomPrompt="1"/>
          </p:nvPr>
        </p:nvSpPr>
        <p:spPr>
          <a:xfrm>
            <a:off x="2250368" y="1684972"/>
            <a:ext cx="1028277" cy="1338908"/>
          </a:xfrm>
          <a:prstGeom prst="rect">
            <a:avLst/>
          </a:prstGeom>
        </p:spPr>
        <p:txBody>
          <a:bodyPr lIns="0" rIns="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baseline="0">
                <a:solidFill>
                  <a:schemeClr val="accent2"/>
                </a:solidFill>
              </a:defRPr>
            </a:lvl1pPr>
            <a:lvl2pPr marL="0" indent="0">
              <a:buClr>
                <a:srgbClr val="2FB6BC"/>
              </a:buClr>
              <a:buFont typeface="Arial" panose="020B0604020202020204" pitchFamily="34" charset="0"/>
              <a:buNone/>
              <a:defRPr sz="1500" baseline="0">
                <a:solidFill>
                  <a:schemeClr val="accent2"/>
                </a:solidFill>
              </a:defRPr>
            </a:lvl2pPr>
            <a:lvl3pPr marL="0" indent="0">
              <a:buNone/>
              <a:defRPr sz="1100"/>
            </a:lvl3pPr>
          </a:lstStyle>
          <a:p>
            <a:pPr lvl="2"/>
            <a:r>
              <a:rPr lang="en-GB"/>
              <a:t>Type here</a:t>
            </a:r>
          </a:p>
        </p:txBody>
      </p:sp>
      <p:sp>
        <p:nvSpPr>
          <p:cNvPr id="37" name="Text Placeholder 2">
            <a:extLst>
              <a:ext uri="{FF2B5EF4-FFF2-40B4-BE49-F238E27FC236}">
                <a16:creationId xmlns:a16="http://schemas.microsoft.com/office/drawing/2014/main" id="{2105E399-863A-49BC-A180-FC99CB82A313}"/>
              </a:ext>
            </a:extLst>
          </p:cNvPr>
          <p:cNvSpPr>
            <a:spLocks noGrp="1"/>
          </p:cNvSpPr>
          <p:nvPr>
            <p:ph type="body" sz="quarter" idx="72" hasCustomPrompt="1"/>
          </p:nvPr>
        </p:nvSpPr>
        <p:spPr>
          <a:xfrm>
            <a:off x="7318411" y="1684972"/>
            <a:ext cx="1028277" cy="1338908"/>
          </a:xfrm>
          <a:prstGeom prst="rect">
            <a:avLst/>
          </a:prstGeom>
        </p:spPr>
        <p:txBody>
          <a:bodyPr lIns="0" rIns="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baseline="0">
                <a:solidFill>
                  <a:schemeClr val="accent2"/>
                </a:solidFill>
              </a:defRPr>
            </a:lvl1pPr>
            <a:lvl2pPr marL="0" indent="0">
              <a:buClr>
                <a:srgbClr val="2FB6BC"/>
              </a:buClr>
              <a:buFont typeface="Arial" panose="020B0604020202020204" pitchFamily="34" charset="0"/>
              <a:buNone/>
              <a:defRPr sz="1500" baseline="0">
                <a:solidFill>
                  <a:schemeClr val="accent2"/>
                </a:solidFill>
              </a:defRPr>
            </a:lvl2pPr>
            <a:lvl3pPr marL="0" indent="0">
              <a:buNone/>
              <a:defRPr sz="1100"/>
            </a:lvl3pPr>
          </a:lstStyle>
          <a:p>
            <a:pPr lvl="2"/>
            <a:r>
              <a:rPr lang="en-GB"/>
              <a:t>Type here</a:t>
            </a:r>
          </a:p>
        </p:txBody>
      </p:sp>
      <p:sp>
        <p:nvSpPr>
          <p:cNvPr id="38" name="Text Placeholder 2">
            <a:extLst>
              <a:ext uri="{FF2B5EF4-FFF2-40B4-BE49-F238E27FC236}">
                <a16:creationId xmlns:a16="http://schemas.microsoft.com/office/drawing/2014/main" id="{30443CFF-5053-4745-A85A-B72BE1D9CD1A}"/>
              </a:ext>
            </a:extLst>
          </p:cNvPr>
          <p:cNvSpPr>
            <a:spLocks noGrp="1"/>
          </p:cNvSpPr>
          <p:nvPr>
            <p:ph type="body" sz="quarter" idx="73" hasCustomPrompt="1"/>
          </p:nvPr>
        </p:nvSpPr>
        <p:spPr>
          <a:xfrm>
            <a:off x="4091045" y="1275539"/>
            <a:ext cx="1028277" cy="1338908"/>
          </a:xfrm>
          <a:prstGeom prst="rect">
            <a:avLst/>
          </a:prstGeom>
        </p:spPr>
        <p:txBody>
          <a:bodyPr lIns="0" rIns="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baseline="0">
                <a:solidFill>
                  <a:schemeClr val="accent2"/>
                </a:solidFill>
              </a:defRPr>
            </a:lvl1pPr>
            <a:lvl2pPr marL="0" indent="0">
              <a:buClr>
                <a:srgbClr val="2FB6BC"/>
              </a:buClr>
              <a:buFont typeface="Arial" panose="020B0604020202020204" pitchFamily="34" charset="0"/>
              <a:buNone/>
              <a:defRPr sz="1500" baseline="0">
                <a:solidFill>
                  <a:schemeClr val="accent2"/>
                </a:solidFill>
              </a:defRPr>
            </a:lvl2pPr>
            <a:lvl3pPr marL="0" indent="0">
              <a:buNone/>
              <a:defRPr sz="1100"/>
            </a:lvl3pPr>
          </a:lstStyle>
          <a:p>
            <a:pPr lvl="2"/>
            <a:r>
              <a:rPr lang="en-GB"/>
              <a:t>Type here</a:t>
            </a:r>
          </a:p>
        </p:txBody>
      </p:sp>
      <p:sp>
        <p:nvSpPr>
          <p:cNvPr id="39" name="Text Placeholder 2">
            <a:extLst>
              <a:ext uri="{FF2B5EF4-FFF2-40B4-BE49-F238E27FC236}">
                <a16:creationId xmlns:a16="http://schemas.microsoft.com/office/drawing/2014/main" id="{40A1958A-A813-450B-851B-1DDD52881736}"/>
              </a:ext>
            </a:extLst>
          </p:cNvPr>
          <p:cNvSpPr>
            <a:spLocks noGrp="1"/>
          </p:cNvSpPr>
          <p:nvPr>
            <p:ph type="body" sz="quarter" idx="74" hasCustomPrompt="1"/>
          </p:nvPr>
        </p:nvSpPr>
        <p:spPr>
          <a:xfrm>
            <a:off x="402490" y="2973526"/>
            <a:ext cx="1028277" cy="1338908"/>
          </a:xfrm>
          <a:prstGeom prst="rect">
            <a:avLst/>
          </a:prstGeom>
        </p:spPr>
        <p:txBody>
          <a:bodyPr lIns="0" rIns="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baseline="0">
                <a:solidFill>
                  <a:schemeClr val="accent2"/>
                </a:solidFill>
              </a:defRPr>
            </a:lvl1pPr>
            <a:lvl2pPr marL="0" indent="0">
              <a:buClr>
                <a:srgbClr val="2FB6BC"/>
              </a:buClr>
              <a:buFont typeface="Arial" panose="020B0604020202020204" pitchFamily="34" charset="0"/>
              <a:buNone/>
              <a:defRPr sz="1500" baseline="0">
                <a:solidFill>
                  <a:schemeClr val="accent2"/>
                </a:solidFill>
              </a:defRPr>
            </a:lvl2pPr>
            <a:lvl3pPr marL="0" indent="0">
              <a:buNone/>
              <a:defRPr sz="1100"/>
            </a:lvl3pPr>
          </a:lstStyle>
          <a:p>
            <a:pPr lvl="2"/>
            <a:r>
              <a:rPr lang="en-GB"/>
              <a:t>Type here</a:t>
            </a:r>
          </a:p>
        </p:txBody>
      </p:sp>
      <p:sp>
        <p:nvSpPr>
          <p:cNvPr id="40" name="Text Placeholder 2">
            <a:extLst>
              <a:ext uri="{FF2B5EF4-FFF2-40B4-BE49-F238E27FC236}">
                <a16:creationId xmlns:a16="http://schemas.microsoft.com/office/drawing/2014/main" id="{0B6ECA3D-7224-49BA-BFF5-CEC5685D1262}"/>
              </a:ext>
            </a:extLst>
          </p:cNvPr>
          <p:cNvSpPr>
            <a:spLocks noGrp="1"/>
          </p:cNvSpPr>
          <p:nvPr>
            <p:ph type="body" sz="quarter" idx="75" hasCustomPrompt="1"/>
          </p:nvPr>
        </p:nvSpPr>
        <p:spPr>
          <a:xfrm>
            <a:off x="2250368" y="3393430"/>
            <a:ext cx="1028277" cy="1338908"/>
          </a:xfrm>
          <a:prstGeom prst="rect">
            <a:avLst/>
          </a:prstGeom>
        </p:spPr>
        <p:txBody>
          <a:bodyPr lIns="0" rIns="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baseline="0">
                <a:solidFill>
                  <a:schemeClr val="accent2"/>
                </a:solidFill>
              </a:defRPr>
            </a:lvl1pPr>
            <a:lvl2pPr marL="0" indent="0">
              <a:buClr>
                <a:srgbClr val="2FB6BC"/>
              </a:buClr>
              <a:buFont typeface="Arial" panose="020B0604020202020204" pitchFamily="34" charset="0"/>
              <a:buNone/>
              <a:defRPr sz="1500" baseline="0">
                <a:solidFill>
                  <a:schemeClr val="accent2"/>
                </a:solidFill>
              </a:defRPr>
            </a:lvl2pPr>
            <a:lvl3pPr marL="0" indent="0">
              <a:buNone/>
              <a:defRPr sz="1100"/>
            </a:lvl3pPr>
          </a:lstStyle>
          <a:p>
            <a:pPr lvl="2"/>
            <a:r>
              <a:rPr lang="en-GB"/>
              <a:t>Type here</a:t>
            </a:r>
          </a:p>
        </p:txBody>
      </p:sp>
      <p:sp>
        <p:nvSpPr>
          <p:cNvPr id="41" name="Text Placeholder 2">
            <a:extLst>
              <a:ext uri="{FF2B5EF4-FFF2-40B4-BE49-F238E27FC236}">
                <a16:creationId xmlns:a16="http://schemas.microsoft.com/office/drawing/2014/main" id="{10D4A899-45AF-4962-8FC4-00F4383F339D}"/>
              </a:ext>
            </a:extLst>
          </p:cNvPr>
          <p:cNvSpPr>
            <a:spLocks noGrp="1"/>
          </p:cNvSpPr>
          <p:nvPr>
            <p:ph type="body" sz="quarter" idx="76" hasCustomPrompt="1"/>
          </p:nvPr>
        </p:nvSpPr>
        <p:spPr>
          <a:xfrm>
            <a:off x="4091045" y="2973526"/>
            <a:ext cx="1028277" cy="1338908"/>
          </a:xfrm>
          <a:prstGeom prst="rect">
            <a:avLst/>
          </a:prstGeom>
        </p:spPr>
        <p:txBody>
          <a:bodyPr lIns="0" rIns="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baseline="0">
                <a:solidFill>
                  <a:schemeClr val="accent2"/>
                </a:solidFill>
              </a:defRPr>
            </a:lvl1pPr>
            <a:lvl2pPr marL="0" indent="0">
              <a:buClr>
                <a:srgbClr val="2FB6BC"/>
              </a:buClr>
              <a:buFont typeface="Arial" panose="020B0604020202020204" pitchFamily="34" charset="0"/>
              <a:buNone/>
              <a:defRPr sz="1500" baseline="0">
                <a:solidFill>
                  <a:schemeClr val="accent2"/>
                </a:solidFill>
              </a:defRPr>
            </a:lvl2pPr>
            <a:lvl3pPr marL="0" indent="0">
              <a:buNone/>
              <a:defRPr sz="1100"/>
            </a:lvl3pPr>
          </a:lstStyle>
          <a:p>
            <a:pPr lvl="2"/>
            <a:r>
              <a:rPr lang="en-GB"/>
              <a:t>Type here</a:t>
            </a:r>
          </a:p>
        </p:txBody>
      </p:sp>
      <p:sp>
        <p:nvSpPr>
          <p:cNvPr id="42" name="Text Placeholder 2">
            <a:extLst>
              <a:ext uri="{FF2B5EF4-FFF2-40B4-BE49-F238E27FC236}">
                <a16:creationId xmlns:a16="http://schemas.microsoft.com/office/drawing/2014/main" id="{83D34E4E-CEF5-404F-B4FB-142194DF8CDE}"/>
              </a:ext>
            </a:extLst>
          </p:cNvPr>
          <p:cNvSpPr>
            <a:spLocks noGrp="1"/>
          </p:cNvSpPr>
          <p:nvPr>
            <p:ph type="body" sz="quarter" idx="77" hasCustomPrompt="1"/>
          </p:nvPr>
        </p:nvSpPr>
        <p:spPr>
          <a:xfrm>
            <a:off x="7318411" y="3393430"/>
            <a:ext cx="1028277" cy="1338908"/>
          </a:xfrm>
          <a:prstGeom prst="rect">
            <a:avLst/>
          </a:prstGeom>
        </p:spPr>
        <p:txBody>
          <a:bodyPr lIns="0" rIns="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baseline="0">
                <a:solidFill>
                  <a:schemeClr val="accent2"/>
                </a:solidFill>
              </a:defRPr>
            </a:lvl1pPr>
            <a:lvl2pPr marL="0" indent="0">
              <a:buClr>
                <a:srgbClr val="2FB6BC"/>
              </a:buClr>
              <a:buFont typeface="Arial" panose="020B0604020202020204" pitchFamily="34" charset="0"/>
              <a:buNone/>
              <a:defRPr sz="1500" baseline="0">
                <a:solidFill>
                  <a:schemeClr val="accent2"/>
                </a:solidFill>
              </a:defRPr>
            </a:lvl2pPr>
            <a:lvl3pPr marL="0" indent="0">
              <a:buNone/>
              <a:defRPr sz="1100"/>
            </a:lvl3pPr>
          </a:lstStyle>
          <a:p>
            <a:pPr lvl="2"/>
            <a:r>
              <a:rPr lang="en-GB"/>
              <a:t>Type here</a:t>
            </a:r>
          </a:p>
        </p:txBody>
      </p:sp>
      <p:sp>
        <p:nvSpPr>
          <p:cNvPr id="4" name="Date Placeholder 3">
            <a:extLst>
              <a:ext uri="{FF2B5EF4-FFF2-40B4-BE49-F238E27FC236}">
                <a16:creationId xmlns:a16="http://schemas.microsoft.com/office/drawing/2014/main" id="{3591DD28-AF13-4DC3-AD90-7B2ED0842918}"/>
              </a:ext>
            </a:extLst>
          </p:cNvPr>
          <p:cNvSpPr>
            <a:spLocks noGrp="1"/>
          </p:cNvSpPr>
          <p:nvPr>
            <p:ph type="dt" sz="half" idx="78"/>
          </p:nvPr>
        </p:nvSpPr>
        <p:spPr/>
        <p:txBody>
          <a:bodyPr/>
          <a:lstStyle/>
          <a:p>
            <a:pPr defTabSz="914378"/>
            <a:fld id="{7C78F9F4-8C00-4C1D-B4B1-2C3817DE4F7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52191DCB-15D8-4A4E-86EF-FA4127116FF3}"/>
              </a:ext>
            </a:extLst>
          </p:cNvPr>
          <p:cNvSpPr>
            <a:spLocks noGrp="1"/>
          </p:cNvSpPr>
          <p:nvPr>
            <p:ph type="ftr" sz="quarter" idx="79"/>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23960C3F-2179-4684-A583-994975D8DD9A}"/>
              </a:ext>
            </a:extLst>
          </p:cNvPr>
          <p:cNvSpPr>
            <a:spLocks noGrp="1"/>
          </p:cNvSpPr>
          <p:nvPr>
            <p:ph type="sldNum" sz="quarter" idx="80"/>
          </p:nvPr>
        </p:nvSpPr>
        <p:spPr/>
        <p:txBody>
          <a:bodyPr/>
          <a:lstStyle/>
          <a:p>
            <a:pPr defTabSz="914378"/>
            <a:fld id="{2490C926-4C7A-4456-B603-8FB00524CD8E}" type="slidenum">
              <a:rPr lang="en-GB" smtClean="0">
                <a:solidFill>
                  <a:prstClr val="black"/>
                </a:solidFill>
              </a:rPr>
              <a:pPr defTabSz="914378"/>
              <a:t>‹#›</a:t>
            </a:fld>
            <a:endParaRPr lang="en-GB">
              <a:solidFill>
                <a:prstClr val="black"/>
              </a:solidFill>
            </a:endParaRPr>
          </a:p>
        </p:txBody>
      </p:sp>
    </p:spTree>
    <p:extLst>
      <p:ext uri="{BB962C8B-B14F-4D97-AF65-F5344CB8AC3E}">
        <p14:creationId xmlns:p14="http://schemas.microsoft.com/office/powerpoint/2010/main" val="3209578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ulti Imag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395289" y="1276350"/>
            <a:ext cx="1897723" cy="1286097"/>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nchor="b"/>
          <a:lstStyle>
            <a:lvl1pPr algn="ctr">
              <a:defRPr sz="500">
                <a:solidFill>
                  <a:schemeClr val="bg1"/>
                </a:solidFill>
              </a:defRPr>
            </a:lvl1pPr>
          </a:lstStyle>
          <a:p>
            <a:r>
              <a:rPr lang="en-US"/>
              <a:t>Click icon to add picture</a:t>
            </a:r>
            <a:endParaRPr lang="en-GB"/>
          </a:p>
        </p:txBody>
      </p:sp>
      <p:sp>
        <p:nvSpPr>
          <p:cNvPr id="30" name="Text Placeholder 3"/>
          <p:cNvSpPr>
            <a:spLocks noGrp="1"/>
          </p:cNvSpPr>
          <p:nvPr>
            <p:ph type="body" sz="quarter" idx="24" hasCustomPrompt="1"/>
          </p:nvPr>
        </p:nvSpPr>
        <p:spPr>
          <a:xfrm>
            <a:off x="395289" y="2582483"/>
            <a:ext cx="1897723" cy="403890"/>
          </a:xfrm>
          <a:prstGeom prst="rect">
            <a:avLst/>
          </a:prstGeom>
        </p:spPr>
        <p:txBody>
          <a:bodyPr lIns="0" tIns="36000" bIns="36000"/>
          <a:lstStyle>
            <a:lvl1pPr marL="0" indent="0">
              <a:lnSpc>
                <a:spcPct val="80000"/>
              </a:lnSpc>
              <a:spcBef>
                <a:spcPts val="300"/>
              </a:spcBef>
              <a:spcAft>
                <a:spcPts val="300"/>
              </a:spcAft>
              <a:buFont typeface="Arial" panose="020B0604020202020204" pitchFamily="34" charset="0"/>
              <a:buNone/>
              <a:defRPr sz="1400">
                <a:solidFill>
                  <a:schemeClr val="tx2"/>
                </a:solidFill>
              </a:defRPr>
            </a:lvl1pPr>
            <a:lvl2pPr marL="0" indent="0">
              <a:lnSpc>
                <a:spcPct val="80000"/>
              </a:lnSpc>
              <a:spcBef>
                <a:spcPts val="300"/>
              </a:spcBef>
              <a:spcAft>
                <a:spcPts val="300"/>
              </a:spcAft>
              <a:buFont typeface="Arial" panose="020B0604020202020204" pitchFamily="34" charset="0"/>
              <a:buNone/>
              <a:defRPr sz="1400">
                <a:solidFill>
                  <a:schemeClr val="tx2"/>
                </a:solidFill>
              </a:defRPr>
            </a:lvl2pPr>
            <a:lvl3pPr marL="0" indent="0">
              <a:lnSpc>
                <a:spcPct val="80000"/>
              </a:lnSpc>
              <a:spcBef>
                <a:spcPts val="300"/>
              </a:spcBef>
              <a:spcAft>
                <a:spcPts val="300"/>
              </a:spcAft>
              <a:buNone/>
              <a:defRPr sz="1400">
                <a:solidFill>
                  <a:schemeClr val="tx2"/>
                </a:solidFill>
              </a:defRPr>
            </a:lvl3pPr>
            <a:lvl4pPr marL="0" indent="0">
              <a:lnSpc>
                <a:spcPct val="80000"/>
              </a:lnSpc>
              <a:spcBef>
                <a:spcPts val="300"/>
              </a:spcBef>
              <a:spcAft>
                <a:spcPts val="300"/>
              </a:spcAft>
              <a:buNone/>
              <a:defRPr sz="1400">
                <a:solidFill>
                  <a:schemeClr val="tx2"/>
                </a:solidFill>
              </a:defRPr>
            </a:lvl4pPr>
            <a:lvl5pPr marL="0" indent="0">
              <a:lnSpc>
                <a:spcPct val="80000"/>
              </a:lnSpc>
              <a:spcBef>
                <a:spcPts val="300"/>
              </a:spcBef>
              <a:spcAft>
                <a:spcPts val="300"/>
              </a:spcAft>
              <a:buNone/>
              <a:defRPr sz="1400">
                <a:solidFill>
                  <a:schemeClr val="tx2"/>
                </a:solidFill>
              </a:defRPr>
            </a:lvl5pPr>
            <a:lvl6pPr marL="0" indent="0">
              <a:lnSpc>
                <a:spcPct val="80000"/>
              </a:lnSpc>
              <a:spcBef>
                <a:spcPts val="300"/>
              </a:spcBef>
              <a:spcAft>
                <a:spcPts val="300"/>
              </a:spcAft>
              <a:buNone/>
              <a:defRPr sz="1400">
                <a:solidFill>
                  <a:schemeClr val="tx2"/>
                </a:solidFill>
              </a:defRPr>
            </a:lvl6pPr>
            <a:lvl7pPr marL="0" indent="0">
              <a:lnSpc>
                <a:spcPct val="80000"/>
              </a:lnSpc>
              <a:spcBef>
                <a:spcPts val="300"/>
              </a:spcBef>
              <a:spcAft>
                <a:spcPts val="300"/>
              </a:spcAft>
              <a:buNone/>
              <a:defRPr sz="1400">
                <a:solidFill>
                  <a:schemeClr val="tx2"/>
                </a:solidFill>
              </a:defRPr>
            </a:lvl7pPr>
            <a:lvl8pPr marL="0" indent="0">
              <a:lnSpc>
                <a:spcPct val="80000"/>
              </a:lnSpc>
              <a:spcBef>
                <a:spcPts val="300"/>
              </a:spcBef>
              <a:spcAft>
                <a:spcPts val="300"/>
              </a:spcAft>
              <a:buNone/>
              <a:defRPr sz="1400">
                <a:solidFill>
                  <a:schemeClr val="tx2"/>
                </a:solidFill>
              </a:defRPr>
            </a:lvl8pPr>
            <a:lvl9pPr marL="0" indent="0">
              <a:lnSpc>
                <a:spcPct val="80000"/>
              </a:lnSpc>
              <a:spcBef>
                <a:spcPts val="300"/>
              </a:spcBef>
              <a:spcAft>
                <a:spcPts val="300"/>
              </a:spcAft>
              <a:buNone/>
              <a:defRPr sz="1400">
                <a:solidFill>
                  <a:schemeClr val="tx2"/>
                </a:solidFill>
              </a:defRPr>
            </a:lvl9pPr>
          </a:lstStyle>
          <a:p>
            <a:pPr lvl="0"/>
            <a:r>
              <a:rPr lang="en-GB"/>
              <a:t>Text here</a:t>
            </a:r>
          </a:p>
        </p:txBody>
      </p:sp>
      <p:sp>
        <p:nvSpPr>
          <p:cNvPr id="2" name="Title 1">
            <a:extLst>
              <a:ext uri="{FF2B5EF4-FFF2-40B4-BE49-F238E27FC236}">
                <a16:creationId xmlns:a16="http://schemas.microsoft.com/office/drawing/2014/main" id="{792C6CFE-C4E0-4919-9CBC-CA0B170C4579}"/>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5D34E919-FDE5-40DB-9B7B-636A6B55CC25}"/>
              </a:ext>
            </a:extLst>
          </p:cNvPr>
          <p:cNvSpPr>
            <a:spLocks noGrp="1"/>
          </p:cNvSpPr>
          <p:nvPr>
            <p:ph type="dt" sz="half" idx="25"/>
          </p:nvPr>
        </p:nvSpPr>
        <p:spPr/>
        <p:txBody>
          <a:bodyPr/>
          <a:lstStyle/>
          <a:p>
            <a:pPr defTabSz="914378"/>
            <a:fld id="{DFD41F20-A231-489E-BB36-BC93232A96AF}" type="datetime4">
              <a:rPr lang="en-GB" smtClean="0">
                <a:solidFill>
                  <a:prstClr val="black"/>
                </a:solidFill>
              </a:rPr>
              <a:t>18 January 2019</a:t>
            </a:fld>
            <a:endParaRPr lang="en-GB">
              <a:solidFill>
                <a:prstClr val="black"/>
              </a:solidFill>
            </a:endParaRPr>
          </a:p>
        </p:txBody>
      </p:sp>
      <p:sp>
        <p:nvSpPr>
          <p:cNvPr id="7" name="Footer Placeholder 6">
            <a:extLst>
              <a:ext uri="{FF2B5EF4-FFF2-40B4-BE49-F238E27FC236}">
                <a16:creationId xmlns:a16="http://schemas.microsoft.com/office/drawing/2014/main" id="{9A097A5E-9204-4908-BE1D-533F343B94DF}"/>
              </a:ext>
            </a:extLst>
          </p:cNvPr>
          <p:cNvSpPr>
            <a:spLocks noGrp="1"/>
          </p:cNvSpPr>
          <p:nvPr>
            <p:ph type="ftr" sz="quarter" idx="26"/>
          </p:nvPr>
        </p:nvSpPr>
        <p:spPr/>
        <p:txBody>
          <a:bodyPr/>
          <a:lstStyle/>
          <a:p>
            <a:pPr defTabSz="914378"/>
            <a:r>
              <a:rPr lang="en-GB">
                <a:solidFill>
                  <a:prstClr val="black"/>
                </a:solidFill>
              </a:rPr>
              <a:t>Mott MacDonald | Presentation</a:t>
            </a:r>
          </a:p>
        </p:txBody>
      </p:sp>
      <p:sp>
        <p:nvSpPr>
          <p:cNvPr id="8" name="Slide Number Placeholder 7">
            <a:extLst>
              <a:ext uri="{FF2B5EF4-FFF2-40B4-BE49-F238E27FC236}">
                <a16:creationId xmlns:a16="http://schemas.microsoft.com/office/drawing/2014/main" id="{B6F68CD3-0E4A-41D9-9788-F4BFED0CACBF}"/>
              </a:ext>
            </a:extLst>
          </p:cNvPr>
          <p:cNvSpPr>
            <a:spLocks noGrp="1"/>
          </p:cNvSpPr>
          <p:nvPr>
            <p:ph type="sldNum" sz="quarter" idx="27"/>
          </p:nvPr>
        </p:nvSpPr>
        <p:spPr/>
        <p:txBody>
          <a:bodyPr/>
          <a:lstStyle/>
          <a:p>
            <a:pPr defTabSz="914378"/>
            <a:fld id="{2490C926-4C7A-4456-B603-8FB00524CD8E}" type="slidenum">
              <a:rPr lang="en-GB" smtClean="0">
                <a:solidFill>
                  <a:prstClr val="black"/>
                </a:solidFill>
              </a:rPr>
              <a:pPr defTabSz="914378"/>
              <a:t>‹#›</a:t>
            </a:fld>
            <a:endParaRPr lang="en-GB">
              <a:solidFill>
                <a:prstClr val="black"/>
              </a:solidFill>
            </a:endParaRPr>
          </a:p>
        </p:txBody>
      </p:sp>
      <p:sp>
        <p:nvSpPr>
          <p:cNvPr id="41" name="Picture Placeholder 2">
            <a:extLst>
              <a:ext uri="{FF2B5EF4-FFF2-40B4-BE49-F238E27FC236}">
                <a16:creationId xmlns:a16="http://schemas.microsoft.com/office/drawing/2014/main" id="{AC44B617-A869-4E1D-87A3-90E1D4A22DD2}"/>
              </a:ext>
            </a:extLst>
          </p:cNvPr>
          <p:cNvSpPr>
            <a:spLocks noGrp="1"/>
          </p:cNvSpPr>
          <p:nvPr>
            <p:ph type="pic" sz="quarter" idx="28"/>
          </p:nvPr>
        </p:nvSpPr>
        <p:spPr>
          <a:xfrm>
            <a:off x="2547189" y="1276350"/>
            <a:ext cx="1897723" cy="1286097"/>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nchor="b"/>
          <a:lstStyle>
            <a:lvl1pPr algn="ctr">
              <a:defRPr sz="500">
                <a:solidFill>
                  <a:schemeClr val="bg1"/>
                </a:solidFill>
              </a:defRPr>
            </a:lvl1pPr>
          </a:lstStyle>
          <a:p>
            <a:r>
              <a:rPr lang="en-US"/>
              <a:t>Click icon to add picture</a:t>
            </a:r>
            <a:endParaRPr lang="en-GB"/>
          </a:p>
        </p:txBody>
      </p:sp>
      <p:sp>
        <p:nvSpPr>
          <p:cNvPr id="42" name="Picture Placeholder 2">
            <a:extLst>
              <a:ext uri="{FF2B5EF4-FFF2-40B4-BE49-F238E27FC236}">
                <a16:creationId xmlns:a16="http://schemas.microsoft.com/office/drawing/2014/main" id="{13ED29BC-0510-49F5-9CC1-AC89C0F5317A}"/>
              </a:ext>
            </a:extLst>
          </p:cNvPr>
          <p:cNvSpPr>
            <a:spLocks noGrp="1"/>
          </p:cNvSpPr>
          <p:nvPr>
            <p:ph type="pic" sz="quarter" idx="29"/>
          </p:nvPr>
        </p:nvSpPr>
        <p:spPr>
          <a:xfrm>
            <a:off x="4699089" y="1276350"/>
            <a:ext cx="1897723" cy="128609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anchor="b"/>
          <a:lstStyle>
            <a:lvl1pPr algn="ctr">
              <a:defRPr sz="500">
                <a:solidFill>
                  <a:schemeClr val="bg1"/>
                </a:solidFill>
              </a:defRPr>
            </a:lvl1pPr>
          </a:lstStyle>
          <a:p>
            <a:r>
              <a:rPr lang="en-US"/>
              <a:t>Click icon to add picture</a:t>
            </a:r>
            <a:endParaRPr lang="en-GB"/>
          </a:p>
        </p:txBody>
      </p:sp>
      <p:sp>
        <p:nvSpPr>
          <p:cNvPr id="43" name="Picture Placeholder 2">
            <a:extLst>
              <a:ext uri="{FF2B5EF4-FFF2-40B4-BE49-F238E27FC236}">
                <a16:creationId xmlns:a16="http://schemas.microsoft.com/office/drawing/2014/main" id="{11E3C92C-1AF4-415B-9BEF-C3649AF21CDB}"/>
              </a:ext>
            </a:extLst>
          </p:cNvPr>
          <p:cNvSpPr>
            <a:spLocks noGrp="1"/>
          </p:cNvSpPr>
          <p:nvPr>
            <p:ph type="pic" sz="quarter" idx="30"/>
          </p:nvPr>
        </p:nvSpPr>
        <p:spPr>
          <a:xfrm>
            <a:off x="6850990" y="1276350"/>
            <a:ext cx="1897723" cy="1286097"/>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anchor="b"/>
          <a:lstStyle>
            <a:lvl1pPr algn="ctr">
              <a:defRPr sz="500">
                <a:solidFill>
                  <a:schemeClr val="bg1"/>
                </a:solidFill>
              </a:defRPr>
            </a:lvl1pPr>
          </a:lstStyle>
          <a:p>
            <a:r>
              <a:rPr lang="en-US"/>
              <a:t>Click icon to add picture</a:t>
            </a:r>
            <a:endParaRPr lang="en-GB"/>
          </a:p>
        </p:txBody>
      </p:sp>
      <p:sp>
        <p:nvSpPr>
          <p:cNvPr id="46" name="Picture Placeholder 2">
            <a:extLst>
              <a:ext uri="{FF2B5EF4-FFF2-40B4-BE49-F238E27FC236}">
                <a16:creationId xmlns:a16="http://schemas.microsoft.com/office/drawing/2014/main" id="{1EBEF6A7-97B0-4CB8-A9AE-7B9E2DC869CB}"/>
              </a:ext>
            </a:extLst>
          </p:cNvPr>
          <p:cNvSpPr>
            <a:spLocks noGrp="1"/>
          </p:cNvSpPr>
          <p:nvPr>
            <p:ph type="pic" sz="quarter" idx="31"/>
          </p:nvPr>
        </p:nvSpPr>
        <p:spPr>
          <a:xfrm>
            <a:off x="395289" y="3006409"/>
            <a:ext cx="1897723" cy="1286097"/>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nchor="b"/>
          <a:lstStyle>
            <a:lvl1pPr algn="ctr">
              <a:defRPr sz="500">
                <a:solidFill>
                  <a:schemeClr val="bg1"/>
                </a:solidFill>
              </a:defRPr>
            </a:lvl1pPr>
          </a:lstStyle>
          <a:p>
            <a:r>
              <a:rPr lang="en-US"/>
              <a:t>Click icon to add picture</a:t>
            </a:r>
            <a:endParaRPr lang="en-GB"/>
          </a:p>
        </p:txBody>
      </p:sp>
      <p:sp>
        <p:nvSpPr>
          <p:cNvPr id="48" name="Picture Placeholder 2">
            <a:extLst>
              <a:ext uri="{FF2B5EF4-FFF2-40B4-BE49-F238E27FC236}">
                <a16:creationId xmlns:a16="http://schemas.microsoft.com/office/drawing/2014/main" id="{7321BFA9-767D-4941-A3A2-083CDC4C5A2D}"/>
              </a:ext>
            </a:extLst>
          </p:cNvPr>
          <p:cNvSpPr>
            <a:spLocks noGrp="1"/>
          </p:cNvSpPr>
          <p:nvPr>
            <p:ph type="pic" sz="quarter" idx="32"/>
          </p:nvPr>
        </p:nvSpPr>
        <p:spPr>
          <a:xfrm>
            <a:off x="2547189" y="3006409"/>
            <a:ext cx="1897723" cy="1286097"/>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nchor="b"/>
          <a:lstStyle>
            <a:lvl1pPr algn="ctr">
              <a:defRPr sz="500">
                <a:solidFill>
                  <a:schemeClr val="bg1"/>
                </a:solidFill>
              </a:defRPr>
            </a:lvl1pPr>
          </a:lstStyle>
          <a:p>
            <a:r>
              <a:rPr lang="en-US"/>
              <a:t>Click icon to add picture</a:t>
            </a:r>
            <a:endParaRPr lang="en-GB"/>
          </a:p>
        </p:txBody>
      </p:sp>
      <p:sp>
        <p:nvSpPr>
          <p:cNvPr id="49" name="Picture Placeholder 2">
            <a:extLst>
              <a:ext uri="{FF2B5EF4-FFF2-40B4-BE49-F238E27FC236}">
                <a16:creationId xmlns:a16="http://schemas.microsoft.com/office/drawing/2014/main" id="{ABD6DC73-FE00-4AFA-9629-8366772DA45A}"/>
              </a:ext>
            </a:extLst>
          </p:cNvPr>
          <p:cNvSpPr>
            <a:spLocks noGrp="1"/>
          </p:cNvSpPr>
          <p:nvPr>
            <p:ph type="pic" sz="quarter" idx="33"/>
          </p:nvPr>
        </p:nvSpPr>
        <p:spPr>
          <a:xfrm>
            <a:off x="4699089" y="3006409"/>
            <a:ext cx="1897723" cy="128609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anchor="b"/>
          <a:lstStyle>
            <a:lvl1pPr algn="ctr">
              <a:defRPr sz="500">
                <a:solidFill>
                  <a:schemeClr val="bg1"/>
                </a:solidFill>
              </a:defRPr>
            </a:lvl1pPr>
          </a:lstStyle>
          <a:p>
            <a:r>
              <a:rPr lang="en-US"/>
              <a:t>Click icon to add picture</a:t>
            </a:r>
            <a:endParaRPr lang="en-GB"/>
          </a:p>
        </p:txBody>
      </p:sp>
      <p:sp>
        <p:nvSpPr>
          <p:cNvPr id="50" name="Picture Placeholder 2">
            <a:extLst>
              <a:ext uri="{FF2B5EF4-FFF2-40B4-BE49-F238E27FC236}">
                <a16:creationId xmlns:a16="http://schemas.microsoft.com/office/drawing/2014/main" id="{1BC6C06F-587E-4B61-ACC4-5706C4941046}"/>
              </a:ext>
            </a:extLst>
          </p:cNvPr>
          <p:cNvSpPr>
            <a:spLocks noGrp="1"/>
          </p:cNvSpPr>
          <p:nvPr>
            <p:ph type="pic" sz="quarter" idx="34"/>
          </p:nvPr>
        </p:nvSpPr>
        <p:spPr>
          <a:xfrm>
            <a:off x="6850990" y="3006409"/>
            <a:ext cx="1897723" cy="1286097"/>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anchor="b"/>
          <a:lstStyle>
            <a:lvl1pPr algn="ctr">
              <a:defRPr sz="500">
                <a:solidFill>
                  <a:schemeClr val="bg1"/>
                </a:solidFill>
              </a:defRPr>
            </a:lvl1pPr>
          </a:lstStyle>
          <a:p>
            <a:r>
              <a:rPr lang="en-US"/>
              <a:t>Click icon to add picture</a:t>
            </a:r>
            <a:endParaRPr lang="en-GB"/>
          </a:p>
        </p:txBody>
      </p:sp>
      <p:sp>
        <p:nvSpPr>
          <p:cNvPr id="52" name="Text Placeholder 3">
            <a:extLst>
              <a:ext uri="{FF2B5EF4-FFF2-40B4-BE49-F238E27FC236}">
                <a16:creationId xmlns:a16="http://schemas.microsoft.com/office/drawing/2014/main" id="{A64E67ED-CF17-49C5-9F45-8072F793EE6C}"/>
              </a:ext>
            </a:extLst>
          </p:cNvPr>
          <p:cNvSpPr>
            <a:spLocks noGrp="1"/>
          </p:cNvSpPr>
          <p:nvPr>
            <p:ph type="body" sz="quarter" idx="35" hasCustomPrompt="1"/>
          </p:nvPr>
        </p:nvSpPr>
        <p:spPr>
          <a:xfrm>
            <a:off x="2547189" y="2582483"/>
            <a:ext cx="1897723" cy="403890"/>
          </a:xfrm>
          <a:prstGeom prst="rect">
            <a:avLst/>
          </a:prstGeom>
        </p:spPr>
        <p:txBody>
          <a:bodyPr lIns="0" tIns="36000" bIns="36000"/>
          <a:lstStyle>
            <a:lvl1pPr marL="0" indent="0">
              <a:lnSpc>
                <a:spcPct val="80000"/>
              </a:lnSpc>
              <a:spcBef>
                <a:spcPts val="300"/>
              </a:spcBef>
              <a:spcAft>
                <a:spcPts val="300"/>
              </a:spcAft>
              <a:buFont typeface="Arial" panose="020B0604020202020204" pitchFamily="34" charset="0"/>
              <a:buNone/>
              <a:defRPr sz="1400">
                <a:solidFill>
                  <a:schemeClr val="tx2"/>
                </a:solidFill>
              </a:defRPr>
            </a:lvl1pPr>
            <a:lvl2pPr marL="0" indent="0">
              <a:lnSpc>
                <a:spcPct val="80000"/>
              </a:lnSpc>
              <a:spcBef>
                <a:spcPts val="300"/>
              </a:spcBef>
              <a:spcAft>
                <a:spcPts val="300"/>
              </a:spcAft>
              <a:buFont typeface="Arial" panose="020B0604020202020204" pitchFamily="34" charset="0"/>
              <a:buNone/>
              <a:defRPr sz="1400">
                <a:solidFill>
                  <a:schemeClr val="tx2"/>
                </a:solidFill>
              </a:defRPr>
            </a:lvl2pPr>
            <a:lvl3pPr marL="0" indent="0">
              <a:lnSpc>
                <a:spcPct val="80000"/>
              </a:lnSpc>
              <a:spcBef>
                <a:spcPts val="300"/>
              </a:spcBef>
              <a:spcAft>
                <a:spcPts val="300"/>
              </a:spcAft>
              <a:buNone/>
              <a:defRPr sz="1400">
                <a:solidFill>
                  <a:schemeClr val="tx2"/>
                </a:solidFill>
              </a:defRPr>
            </a:lvl3pPr>
            <a:lvl4pPr marL="0" indent="0">
              <a:lnSpc>
                <a:spcPct val="80000"/>
              </a:lnSpc>
              <a:spcBef>
                <a:spcPts val="300"/>
              </a:spcBef>
              <a:spcAft>
                <a:spcPts val="300"/>
              </a:spcAft>
              <a:buNone/>
              <a:defRPr sz="1400">
                <a:solidFill>
                  <a:schemeClr val="tx2"/>
                </a:solidFill>
              </a:defRPr>
            </a:lvl4pPr>
            <a:lvl5pPr marL="0" indent="0">
              <a:lnSpc>
                <a:spcPct val="80000"/>
              </a:lnSpc>
              <a:spcBef>
                <a:spcPts val="300"/>
              </a:spcBef>
              <a:spcAft>
                <a:spcPts val="300"/>
              </a:spcAft>
              <a:buNone/>
              <a:defRPr sz="1400">
                <a:solidFill>
                  <a:schemeClr val="tx2"/>
                </a:solidFill>
              </a:defRPr>
            </a:lvl5pPr>
            <a:lvl6pPr marL="0" indent="0">
              <a:lnSpc>
                <a:spcPct val="80000"/>
              </a:lnSpc>
              <a:spcBef>
                <a:spcPts val="300"/>
              </a:spcBef>
              <a:spcAft>
                <a:spcPts val="300"/>
              </a:spcAft>
              <a:buNone/>
              <a:defRPr sz="1400">
                <a:solidFill>
                  <a:schemeClr val="tx2"/>
                </a:solidFill>
              </a:defRPr>
            </a:lvl6pPr>
            <a:lvl7pPr marL="0" indent="0">
              <a:lnSpc>
                <a:spcPct val="80000"/>
              </a:lnSpc>
              <a:spcBef>
                <a:spcPts val="300"/>
              </a:spcBef>
              <a:spcAft>
                <a:spcPts val="300"/>
              </a:spcAft>
              <a:buNone/>
              <a:defRPr sz="1400">
                <a:solidFill>
                  <a:schemeClr val="tx2"/>
                </a:solidFill>
              </a:defRPr>
            </a:lvl7pPr>
            <a:lvl8pPr marL="0" indent="0">
              <a:lnSpc>
                <a:spcPct val="80000"/>
              </a:lnSpc>
              <a:spcBef>
                <a:spcPts val="300"/>
              </a:spcBef>
              <a:spcAft>
                <a:spcPts val="300"/>
              </a:spcAft>
              <a:buNone/>
              <a:defRPr sz="1400">
                <a:solidFill>
                  <a:schemeClr val="tx2"/>
                </a:solidFill>
              </a:defRPr>
            </a:lvl8pPr>
            <a:lvl9pPr marL="0" indent="0">
              <a:lnSpc>
                <a:spcPct val="80000"/>
              </a:lnSpc>
              <a:spcBef>
                <a:spcPts val="300"/>
              </a:spcBef>
              <a:spcAft>
                <a:spcPts val="300"/>
              </a:spcAft>
              <a:buNone/>
              <a:defRPr sz="1400">
                <a:solidFill>
                  <a:schemeClr val="tx2"/>
                </a:solidFill>
              </a:defRPr>
            </a:lvl9pPr>
          </a:lstStyle>
          <a:p>
            <a:pPr lvl="0"/>
            <a:r>
              <a:rPr lang="en-GB"/>
              <a:t>Text here</a:t>
            </a:r>
          </a:p>
        </p:txBody>
      </p:sp>
      <p:sp>
        <p:nvSpPr>
          <p:cNvPr id="54" name="Text Placeholder 3">
            <a:extLst>
              <a:ext uri="{FF2B5EF4-FFF2-40B4-BE49-F238E27FC236}">
                <a16:creationId xmlns:a16="http://schemas.microsoft.com/office/drawing/2014/main" id="{DC8F6F37-0967-4DAD-A7C1-A74615253486}"/>
              </a:ext>
            </a:extLst>
          </p:cNvPr>
          <p:cNvSpPr>
            <a:spLocks noGrp="1"/>
          </p:cNvSpPr>
          <p:nvPr>
            <p:ph type="body" sz="quarter" idx="36" hasCustomPrompt="1"/>
          </p:nvPr>
        </p:nvSpPr>
        <p:spPr>
          <a:xfrm>
            <a:off x="4699089" y="2582483"/>
            <a:ext cx="1897723" cy="403890"/>
          </a:xfrm>
          <a:prstGeom prst="rect">
            <a:avLst/>
          </a:prstGeom>
        </p:spPr>
        <p:txBody>
          <a:bodyPr lIns="0" tIns="36000" bIns="36000"/>
          <a:lstStyle>
            <a:lvl1pPr marL="0" indent="0">
              <a:lnSpc>
                <a:spcPct val="80000"/>
              </a:lnSpc>
              <a:spcBef>
                <a:spcPts val="300"/>
              </a:spcBef>
              <a:spcAft>
                <a:spcPts val="300"/>
              </a:spcAft>
              <a:buFont typeface="Arial" panose="020B0604020202020204" pitchFamily="34" charset="0"/>
              <a:buNone/>
              <a:defRPr sz="1400">
                <a:solidFill>
                  <a:schemeClr val="tx2"/>
                </a:solidFill>
              </a:defRPr>
            </a:lvl1pPr>
            <a:lvl2pPr marL="0" indent="0">
              <a:lnSpc>
                <a:spcPct val="80000"/>
              </a:lnSpc>
              <a:spcBef>
                <a:spcPts val="300"/>
              </a:spcBef>
              <a:spcAft>
                <a:spcPts val="300"/>
              </a:spcAft>
              <a:buFont typeface="Arial" panose="020B0604020202020204" pitchFamily="34" charset="0"/>
              <a:buNone/>
              <a:defRPr sz="1400">
                <a:solidFill>
                  <a:schemeClr val="tx2"/>
                </a:solidFill>
              </a:defRPr>
            </a:lvl2pPr>
            <a:lvl3pPr marL="0" indent="0">
              <a:lnSpc>
                <a:spcPct val="80000"/>
              </a:lnSpc>
              <a:spcBef>
                <a:spcPts val="300"/>
              </a:spcBef>
              <a:spcAft>
                <a:spcPts val="300"/>
              </a:spcAft>
              <a:buNone/>
              <a:defRPr sz="1400">
                <a:solidFill>
                  <a:schemeClr val="tx2"/>
                </a:solidFill>
              </a:defRPr>
            </a:lvl3pPr>
            <a:lvl4pPr marL="0" indent="0">
              <a:lnSpc>
                <a:spcPct val="80000"/>
              </a:lnSpc>
              <a:spcBef>
                <a:spcPts val="300"/>
              </a:spcBef>
              <a:spcAft>
                <a:spcPts val="300"/>
              </a:spcAft>
              <a:buNone/>
              <a:defRPr sz="1400">
                <a:solidFill>
                  <a:schemeClr val="tx2"/>
                </a:solidFill>
              </a:defRPr>
            </a:lvl4pPr>
            <a:lvl5pPr marL="0" indent="0">
              <a:lnSpc>
                <a:spcPct val="80000"/>
              </a:lnSpc>
              <a:spcBef>
                <a:spcPts val="300"/>
              </a:spcBef>
              <a:spcAft>
                <a:spcPts val="300"/>
              </a:spcAft>
              <a:buNone/>
              <a:defRPr sz="1400">
                <a:solidFill>
                  <a:schemeClr val="tx2"/>
                </a:solidFill>
              </a:defRPr>
            </a:lvl5pPr>
            <a:lvl6pPr marL="0" indent="0">
              <a:lnSpc>
                <a:spcPct val="80000"/>
              </a:lnSpc>
              <a:spcBef>
                <a:spcPts val="300"/>
              </a:spcBef>
              <a:spcAft>
                <a:spcPts val="300"/>
              </a:spcAft>
              <a:buNone/>
              <a:defRPr sz="1400">
                <a:solidFill>
                  <a:schemeClr val="tx2"/>
                </a:solidFill>
              </a:defRPr>
            </a:lvl6pPr>
            <a:lvl7pPr marL="0" indent="0">
              <a:lnSpc>
                <a:spcPct val="80000"/>
              </a:lnSpc>
              <a:spcBef>
                <a:spcPts val="300"/>
              </a:spcBef>
              <a:spcAft>
                <a:spcPts val="300"/>
              </a:spcAft>
              <a:buNone/>
              <a:defRPr sz="1400">
                <a:solidFill>
                  <a:schemeClr val="tx2"/>
                </a:solidFill>
              </a:defRPr>
            </a:lvl7pPr>
            <a:lvl8pPr marL="0" indent="0">
              <a:lnSpc>
                <a:spcPct val="80000"/>
              </a:lnSpc>
              <a:spcBef>
                <a:spcPts val="300"/>
              </a:spcBef>
              <a:spcAft>
                <a:spcPts val="300"/>
              </a:spcAft>
              <a:buNone/>
              <a:defRPr sz="1400">
                <a:solidFill>
                  <a:schemeClr val="tx2"/>
                </a:solidFill>
              </a:defRPr>
            </a:lvl8pPr>
            <a:lvl9pPr marL="0" indent="0">
              <a:lnSpc>
                <a:spcPct val="80000"/>
              </a:lnSpc>
              <a:spcBef>
                <a:spcPts val="300"/>
              </a:spcBef>
              <a:spcAft>
                <a:spcPts val="300"/>
              </a:spcAft>
              <a:buNone/>
              <a:defRPr sz="1400">
                <a:solidFill>
                  <a:schemeClr val="tx2"/>
                </a:solidFill>
              </a:defRPr>
            </a:lvl9pPr>
          </a:lstStyle>
          <a:p>
            <a:pPr lvl="0"/>
            <a:r>
              <a:rPr lang="en-GB"/>
              <a:t>Text here</a:t>
            </a:r>
          </a:p>
        </p:txBody>
      </p:sp>
      <p:sp>
        <p:nvSpPr>
          <p:cNvPr id="56" name="Text Placeholder 3">
            <a:extLst>
              <a:ext uri="{FF2B5EF4-FFF2-40B4-BE49-F238E27FC236}">
                <a16:creationId xmlns:a16="http://schemas.microsoft.com/office/drawing/2014/main" id="{F145F218-106D-42FD-9A4A-AAC03BB6539B}"/>
              </a:ext>
            </a:extLst>
          </p:cNvPr>
          <p:cNvSpPr>
            <a:spLocks noGrp="1"/>
          </p:cNvSpPr>
          <p:nvPr>
            <p:ph type="body" sz="quarter" idx="37" hasCustomPrompt="1"/>
          </p:nvPr>
        </p:nvSpPr>
        <p:spPr>
          <a:xfrm>
            <a:off x="6850990" y="2582483"/>
            <a:ext cx="1897723" cy="403890"/>
          </a:xfrm>
          <a:prstGeom prst="rect">
            <a:avLst/>
          </a:prstGeom>
        </p:spPr>
        <p:txBody>
          <a:bodyPr lIns="0" tIns="36000" bIns="36000"/>
          <a:lstStyle>
            <a:lvl1pPr marL="0" indent="0">
              <a:lnSpc>
                <a:spcPct val="80000"/>
              </a:lnSpc>
              <a:spcBef>
                <a:spcPts val="300"/>
              </a:spcBef>
              <a:spcAft>
                <a:spcPts val="300"/>
              </a:spcAft>
              <a:buFont typeface="Arial" panose="020B0604020202020204" pitchFamily="34" charset="0"/>
              <a:buNone/>
              <a:defRPr sz="1400">
                <a:solidFill>
                  <a:schemeClr val="tx2"/>
                </a:solidFill>
              </a:defRPr>
            </a:lvl1pPr>
            <a:lvl2pPr marL="0" indent="0">
              <a:lnSpc>
                <a:spcPct val="80000"/>
              </a:lnSpc>
              <a:spcBef>
                <a:spcPts val="300"/>
              </a:spcBef>
              <a:spcAft>
                <a:spcPts val="300"/>
              </a:spcAft>
              <a:buFont typeface="Arial" panose="020B0604020202020204" pitchFamily="34" charset="0"/>
              <a:buNone/>
              <a:defRPr sz="1400">
                <a:solidFill>
                  <a:schemeClr val="tx2"/>
                </a:solidFill>
              </a:defRPr>
            </a:lvl2pPr>
            <a:lvl3pPr marL="0" indent="0">
              <a:lnSpc>
                <a:spcPct val="80000"/>
              </a:lnSpc>
              <a:spcBef>
                <a:spcPts val="300"/>
              </a:spcBef>
              <a:spcAft>
                <a:spcPts val="300"/>
              </a:spcAft>
              <a:buNone/>
              <a:defRPr sz="1400">
                <a:solidFill>
                  <a:schemeClr val="tx2"/>
                </a:solidFill>
              </a:defRPr>
            </a:lvl3pPr>
            <a:lvl4pPr marL="0" indent="0">
              <a:lnSpc>
                <a:spcPct val="80000"/>
              </a:lnSpc>
              <a:spcBef>
                <a:spcPts val="300"/>
              </a:spcBef>
              <a:spcAft>
                <a:spcPts val="300"/>
              </a:spcAft>
              <a:buNone/>
              <a:defRPr sz="1400">
                <a:solidFill>
                  <a:schemeClr val="tx2"/>
                </a:solidFill>
              </a:defRPr>
            </a:lvl4pPr>
            <a:lvl5pPr marL="0" indent="0">
              <a:lnSpc>
                <a:spcPct val="80000"/>
              </a:lnSpc>
              <a:spcBef>
                <a:spcPts val="300"/>
              </a:spcBef>
              <a:spcAft>
                <a:spcPts val="300"/>
              </a:spcAft>
              <a:buNone/>
              <a:defRPr sz="1400">
                <a:solidFill>
                  <a:schemeClr val="tx2"/>
                </a:solidFill>
              </a:defRPr>
            </a:lvl5pPr>
            <a:lvl6pPr marL="0" indent="0">
              <a:lnSpc>
                <a:spcPct val="80000"/>
              </a:lnSpc>
              <a:spcBef>
                <a:spcPts val="300"/>
              </a:spcBef>
              <a:spcAft>
                <a:spcPts val="300"/>
              </a:spcAft>
              <a:buNone/>
              <a:defRPr sz="1400">
                <a:solidFill>
                  <a:schemeClr val="tx2"/>
                </a:solidFill>
              </a:defRPr>
            </a:lvl6pPr>
            <a:lvl7pPr marL="0" indent="0">
              <a:lnSpc>
                <a:spcPct val="80000"/>
              </a:lnSpc>
              <a:spcBef>
                <a:spcPts val="300"/>
              </a:spcBef>
              <a:spcAft>
                <a:spcPts val="300"/>
              </a:spcAft>
              <a:buNone/>
              <a:defRPr sz="1400">
                <a:solidFill>
                  <a:schemeClr val="tx2"/>
                </a:solidFill>
              </a:defRPr>
            </a:lvl7pPr>
            <a:lvl8pPr marL="0" indent="0">
              <a:lnSpc>
                <a:spcPct val="80000"/>
              </a:lnSpc>
              <a:spcBef>
                <a:spcPts val="300"/>
              </a:spcBef>
              <a:spcAft>
                <a:spcPts val="300"/>
              </a:spcAft>
              <a:buNone/>
              <a:defRPr sz="1400">
                <a:solidFill>
                  <a:schemeClr val="tx2"/>
                </a:solidFill>
              </a:defRPr>
            </a:lvl8pPr>
            <a:lvl9pPr marL="0" indent="0">
              <a:lnSpc>
                <a:spcPct val="80000"/>
              </a:lnSpc>
              <a:spcBef>
                <a:spcPts val="300"/>
              </a:spcBef>
              <a:spcAft>
                <a:spcPts val="300"/>
              </a:spcAft>
              <a:buNone/>
              <a:defRPr sz="1400">
                <a:solidFill>
                  <a:schemeClr val="tx2"/>
                </a:solidFill>
              </a:defRPr>
            </a:lvl9pPr>
          </a:lstStyle>
          <a:p>
            <a:pPr lvl="0"/>
            <a:r>
              <a:rPr lang="en-GB"/>
              <a:t>Text here</a:t>
            </a:r>
          </a:p>
        </p:txBody>
      </p:sp>
      <p:sp>
        <p:nvSpPr>
          <p:cNvPr id="58" name="Text Placeholder 3">
            <a:extLst>
              <a:ext uri="{FF2B5EF4-FFF2-40B4-BE49-F238E27FC236}">
                <a16:creationId xmlns:a16="http://schemas.microsoft.com/office/drawing/2014/main" id="{9EB17CB3-7BA0-4009-810C-DB37D65ADB80}"/>
              </a:ext>
            </a:extLst>
          </p:cNvPr>
          <p:cNvSpPr>
            <a:spLocks noGrp="1"/>
          </p:cNvSpPr>
          <p:nvPr>
            <p:ph type="body" sz="quarter" idx="38" hasCustomPrompt="1"/>
          </p:nvPr>
        </p:nvSpPr>
        <p:spPr>
          <a:xfrm>
            <a:off x="395289" y="4312541"/>
            <a:ext cx="1897723" cy="403890"/>
          </a:xfrm>
          <a:prstGeom prst="rect">
            <a:avLst/>
          </a:prstGeom>
        </p:spPr>
        <p:txBody>
          <a:bodyPr lIns="0" tIns="36000" bIns="36000"/>
          <a:lstStyle>
            <a:lvl1pPr marL="0" indent="0">
              <a:lnSpc>
                <a:spcPct val="80000"/>
              </a:lnSpc>
              <a:spcBef>
                <a:spcPts val="300"/>
              </a:spcBef>
              <a:spcAft>
                <a:spcPts val="300"/>
              </a:spcAft>
              <a:buFont typeface="Arial" panose="020B0604020202020204" pitchFamily="34" charset="0"/>
              <a:buNone/>
              <a:defRPr sz="1400">
                <a:solidFill>
                  <a:schemeClr val="tx2"/>
                </a:solidFill>
              </a:defRPr>
            </a:lvl1pPr>
            <a:lvl2pPr marL="0" indent="0">
              <a:lnSpc>
                <a:spcPct val="80000"/>
              </a:lnSpc>
              <a:spcBef>
                <a:spcPts val="300"/>
              </a:spcBef>
              <a:spcAft>
                <a:spcPts val="300"/>
              </a:spcAft>
              <a:buFont typeface="Arial" panose="020B0604020202020204" pitchFamily="34" charset="0"/>
              <a:buNone/>
              <a:defRPr sz="1400">
                <a:solidFill>
                  <a:schemeClr val="tx2"/>
                </a:solidFill>
              </a:defRPr>
            </a:lvl2pPr>
            <a:lvl3pPr marL="0" indent="0">
              <a:lnSpc>
                <a:spcPct val="80000"/>
              </a:lnSpc>
              <a:spcBef>
                <a:spcPts val="300"/>
              </a:spcBef>
              <a:spcAft>
                <a:spcPts val="300"/>
              </a:spcAft>
              <a:buNone/>
              <a:defRPr sz="1400">
                <a:solidFill>
                  <a:schemeClr val="tx2"/>
                </a:solidFill>
              </a:defRPr>
            </a:lvl3pPr>
            <a:lvl4pPr marL="0" indent="0">
              <a:lnSpc>
                <a:spcPct val="80000"/>
              </a:lnSpc>
              <a:spcBef>
                <a:spcPts val="300"/>
              </a:spcBef>
              <a:spcAft>
                <a:spcPts val="300"/>
              </a:spcAft>
              <a:buNone/>
              <a:defRPr sz="1400">
                <a:solidFill>
                  <a:schemeClr val="tx2"/>
                </a:solidFill>
              </a:defRPr>
            </a:lvl4pPr>
            <a:lvl5pPr marL="0" indent="0">
              <a:lnSpc>
                <a:spcPct val="80000"/>
              </a:lnSpc>
              <a:spcBef>
                <a:spcPts val="300"/>
              </a:spcBef>
              <a:spcAft>
                <a:spcPts val="300"/>
              </a:spcAft>
              <a:buNone/>
              <a:defRPr sz="1400">
                <a:solidFill>
                  <a:schemeClr val="tx2"/>
                </a:solidFill>
              </a:defRPr>
            </a:lvl5pPr>
            <a:lvl6pPr marL="0" indent="0">
              <a:lnSpc>
                <a:spcPct val="80000"/>
              </a:lnSpc>
              <a:spcBef>
                <a:spcPts val="300"/>
              </a:spcBef>
              <a:spcAft>
                <a:spcPts val="300"/>
              </a:spcAft>
              <a:buNone/>
              <a:defRPr sz="1400">
                <a:solidFill>
                  <a:schemeClr val="tx2"/>
                </a:solidFill>
              </a:defRPr>
            </a:lvl6pPr>
            <a:lvl7pPr marL="0" indent="0">
              <a:lnSpc>
                <a:spcPct val="80000"/>
              </a:lnSpc>
              <a:spcBef>
                <a:spcPts val="300"/>
              </a:spcBef>
              <a:spcAft>
                <a:spcPts val="300"/>
              </a:spcAft>
              <a:buNone/>
              <a:defRPr sz="1400">
                <a:solidFill>
                  <a:schemeClr val="tx2"/>
                </a:solidFill>
              </a:defRPr>
            </a:lvl7pPr>
            <a:lvl8pPr marL="0" indent="0">
              <a:lnSpc>
                <a:spcPct val="80000"/>
              </a:lnSpc>
              <a:spcBef>
                <a:spcPts val="300"/>
              </a:spcBef>
              <a:spcAft>
                <a:spcPts val="300"/>
              </a:spcAft>
              <a:buNone/>
              <a:defRPr sz="1400">
                <a:solidFill>
                  <a:schemeClr val="tx2"/>
                </a:solidFill>
              </a:defRPr>
            </a:lvl8pPr>
            <a:lvl9pPr marL="0" indent="0">
              <a:lnSpc>
                <a:spcPct val="80000"/>
              </a:lnSpc>
              <a:spcBef>
                <a:spcPts val="300"/>
              </a:spcBef>
              <a:spcAft>
                <a:spcPts val="300"/>
              </a:spcAft>
              <a:buNone/>
              <a:defRPr sz="1400">
                <a:solidFill>
                  <a:schemeClr val="tx2"/>
                </a:solidFill>
              </a:defRPr>
            </a:lvl9pPr>
          </a:lstStyle>
          <a:p>
            <a:pPr lvl="0"/>
            <a:r>
              <a:rPr lang="en-GB"/>
              <a:t>Text here</a:t>
            </a:r>
          </a:p>
        </p:txBody>
      </p:sp>
      <p:sp>
        <p:nvSpPr>
          <p:cNvPr id="60" name="Text Placeholder 3">
            <a:extLst>
              <a:ext uri="{FF2B5EF4-FFF2-40B4-BE49-F238E27FC236}">
                <a16:creationId xmlns:a16="http://schemas.microsoft.com/office/drawing/2014/main" id="{D0BA9FEF-6DFC-4D06-AF09-E4300F5202F1}"/>
              </a:ext>
            </a:extLst>
          </p:cNvPr>
          <p:cNvSpPr>
            <a:spLocks noGrp="1"/>
          </p:cNvSpPr>
          <p:nvPr>
            <p:ph type="body" sz="quarter" idx="39" hasCustomPrompt="1"/>
          </p:nvPr>
        </p:nvSpPr>
        <p:spPr>
          <a:xfrm>
            <a:off x="2547189" y="4312541"/>
            <a:ext cx="1897723" cy="403890"/>
          </a:xfrm>
          <a:prstGeom prst="rect">
            <a:avLst/>
          </a:prstGeom>
        </p:spPr>
        <p:txBody>
          <a:bodyPr lIns="0" tIns="36000" bIns="36000"/>
          <a:lstStyle>
            <a:lvl1pPr marL="0" indent="0">
              <a:lnSpc>
                <a:spcPct val="80000"/>
              </a:lnSpc>
              <a:spcBef>
                <a:spcPts val="300"/>
              </a:spcBef>
              <a:spcAft>
                <a:spcPts val="300"/>
              </a:spcAft>
              <a:buFont typeface="Arial" panose="020B0604020202020204" pitchFamily="34" charset="0"/>
              <a:buNone/>
              <a:defRPr sz="1400">
                <a:solidFill>
                  <a:schemeClr val="tx2"/>
                </a:solidFill>
              </a:defRPr>
            </a:lvl1pPr>
            <a:lvl2pPr marL="0" indent="0">
              <a:lnSpc>
                <a:spcPct val="80000"/>
              </a:lnSpc>
              <a:spcBef>
                <a:spcPts val="300"/>
              </a:spcBef>
              <a:spcAft>
                <a:spcPts val="300"/>
              </a:spcAft>
              <a:buFont typeface="Arial" panose="020B0604020202020204" pitchFamily="34" charset="0"/>
              <a:buNone/>
              <a:defRPr sz="1400">
                <a:solidFill>
                  <a:schemeClr val="tx2"/>
                </a:solidFill>
              </a:defRPr>
            </a:lvl2pPr>
            <a:lvl3pPr marL="0" indent="0">
              <a:lnSpc>
                <a:spcPct val="80000"/>
              </a:lnSpc>
              <a:spcBef>
                <a:spcPts val="300"/>
              </a:spcBef>
              <a:spcAft>
                <a:spcPts val="300"/>
              </a:spcAft>
              <a:buNone/>
              <a:defRPr sz="1400">
                <a:solidFill>
                  <a:schemeClr val="tx2"/>
                </a:solidFill>
              </a:defRPr>
            </a:lvl3pPr>
            <a:lvl4pPr marL="0" indent="0">
              <a:lnSpc>
                <a:spcPct val="80000"/>
              </a:lnSpc>
              <a:spcBef>
                <a:spcPts val="300"/>
              </a:spcBef>
              <a:spcAft>
                <a:spcPts val="300"/>
              </a:spcAft>
              <a:buNone/>
              <a:defRPr sz="1400">
                <a:solidFill>
                  <a:schemeClr val="tx2"/>
                </a:solidFill>
              </a:defRPr>
            </a:lvl4pPr>
            <a:lvl5pPr marL="0" indent="0">
              <a:lnSpc>
                <a:spcPct val="80000"/>
              </a:lnSpc>
              <a:spcBef>
                <a:spcPts val="300"/>
              </a:spcBef>
              <a:spcAft>
                <a:spcPts val="300"/>
              </a:spcAft>
              <a:buNone/>
              <a:defRPr sz="1400">
                <a:solidFill>
                  <a:schemeClr val="tx2"/>
                </a:solidFill>
              </a:defRPr>
            </a:lvl5pPr>
            <a:lvl6pPr marL="0" indent="0">
              <a:lnSpc>
                <a:spcPct val="80000"/>
              </a:lnSpc>
              <a:spcBef>
                <a:spcPts val="300"/>
              </a:spcBef>
              <a:spcAft>
                <a:spcPts val="300"/>
              </a:spcAft>
              <a:buNone/>
              <a:defRPr sz="1400">
                <a:solidFill>
                  <a:schemeClr val="tx2"/>
                </a:solidFill>
              </a:defRPr>
            </a:lvl6pPr>
            <a:lvl7pPr marL="0" indent="0">
              <a:lnSpc>
                <a:spcPct val="80000"/>
              </a:lnSpc>
              <a:spcBef>
                <a:spcPts val="300"/>
              </a:spcBef>
              <a:spcAft>
                <a:spcPts val="300"/>
              </a:spcAft>
              <a:buNone/>
              <a:defRPr sz="1400">
                <a:solidFill>
                  <a:schemeClr val="tx2"/>
                </a:solidFill>
              </a:defRPr>
            </a:lvl7pPr>
            <a:lvl8pPr marL="0" indent="0">
              <a:lnSpc>
                <a:spcPct val="80000"/>
              </a:lnSpc>
              <a:spcBef>
                <a:spcPts val="300"/>
              </a:spcBef>
              <a:spcAft>
                <a:spcPts val="300"/>
              </a:spcAft>
              <a:buNone/>
              <a:defRPr sz="1400">
                <a:solidFill>
                  <a:schemeClr val="tx2"/>
                </a:solidFill>
              </a:defRPr>
            </a:lvl8pPr>
            <a:lvl9pPr marL="0" indent="0">
              <a:lnSpc>
                <a:spcPct val="80000"/>
              </a:lnSpc>
              <a:spcBef>
                <a:spcPts val="300"/>
              </a:spcBef>
              <a:spcAft>
                <a:spcPts val="300"/>
              </a:spcAft>
              <a:buNone/>
              <a:defRPr sz="1400">
                <a:solidFill>
                  <a:schemeClr val="tx2"/>
                </a:solidFill>
              </a:defRPr>
            </a:lvl9pPr>
          </a:lstStyle>
          <a:p>
            <a:pPr lvl="0"/>
            <a:r>
              <a:rPr lang="en-GB"/>
              <a:t>Text here</a:t>
            </a:r>
          </a:p>
        </p:txBody>
      </p:sp>
      <p:sp>
        <p:nvSpPr>
          <p:cNvPr id="61" name="Text Placeholder 3">
            <a:extLst>
              <a:ext uri="{FF2B5EF4-FFF2-40B4-BE49-F238E27FC236}">
                <a16:creationId xmlns:a16="http://schemas.microsoft.com/office/drawing/2014/main" id="{03C395DA-AA85-4007-8517-427A9DCC2E27}"/>
              </a:ext>
            </a:extLst>
          </p:cNvPr>
          <p:cNvSpPr>
            <a:spLocks noGrp="1"/>
          </p:cNvSpPr>
          <p:nvPr>
            <p:ph type="body" sz="quarter" idx="40" hasCustomPrompt="1"/>
          </p:nvPr>
        </p:nvSpPr>
        <p:spPr>
          <a:xfrm>
            <a:off x="4699089" y="4312541"/>
            <a:ext cx="1897723" cy="403890"/>
          </a:xfrm>
          <a:prstGeom prst="rect">
            <a:avLst/>
          </a:prstGeom>
        </p:spPr>
        <p:txBody>
          <a:bodyPr lIns="0" tIns="36000" bIns="36000"/>
          <a:lstStyle>
            <a:lvl1pPr marL="0" indent="0">
              <a:lnSpc>
                <a:spcPct val="80000"/>
              </a:lnSpc>
              <a:spcBef>
                <a:spcPts val="300"/>
              </a:spcBef>
              <a:spcAft>
                <a:spcPts val="300"/>
              </a:spcAft>
              <a:buFont typeface="Arial" panose="020B0604020202020204" pitchFamily="34" charset="0"/>
              <a:buNone/>
              <a:defRPr sz="1400">
                <a:solidFill>
                  <a:schemeClr val="tx2"/>
                </a:solidFill>
              </a:defRPr>
            </a:lvl1pPr>
            <a:lvl2pPr marL="0" indent="0">
              <a:lnSpc>
                <a:spcPct val="80000"/>
              </a:lnSpc>
              <a:spcBef>
                <a:spcPts val="300"/>
              </a:spcBef>
              <a:spcAft>
                <a:spcPts val="300"/>
              </a:spcAft>
              <a:buFont typeface="Arial" panose="020B0604020202020204" pitchFamily="34" charset="0"/>
              <a:buNone/>
              <a:defRPr sz="1400">
                <a:solidFill>
                  <a:schemeClr val="tx2"/>
                </a:solidFill>
              </a:defRPr>
            </a:lvl2pPr>
            <a:lvl3pPr marL="0" indent="0">
              <a:lnSpc>
                <a:spcPct val="80000"/>
              </a:lnSpc>
              <a:spcBef>
                <a:spcPts val="300"/>
              </a:spcBef>
              <a:spcAft>
                <a:spcPts val="300"/>
              </a:spcAft>
              <a:buNone/>
              <a:defRPr sz="1400">
                <a:solidFill>
                  <a:schemeClr val="tx2"/>
                </a:solidFill>
              </a:defRPr>
            </a:lvl3pPr>
            <a:lvl4pPr marL="0" indent="0">
              <a:lnSpc>
                <a:spcPct val="80000"/>
              </a:lnSpc>
              <a:spcBef>
                <a:spcPts val="300"/>
              </a:spcBef>
              <a:spcAft>
                <a:spcPts val="300"/>
              </a:spcAft>
              <a:buNone/>
              <a:defRPr sz="1400">
                <a:solidFill>
                  <a:schemeClr val="tx2"/>
                </a:solidFill>
              </a:defRPr>
            </a:lvl4pPr>
            <a:lvl5pPr marL="0" indent="0">
              <a:lnSpc>
                <a:spcPct val="80000"/>
              </a:lnSpc>
              <a:spcBef>
                <a:spcPts val="300"/>
              </a:spcBef>
              <a:spcAft>
                <a:spcPts val="300"/>
              </a:spcAft>
              <a:buNone/>
              <a:defRPr sz="1400">
                <a:solidFill>
                  <a:schemeClr val="tx2"/>
                </a:solidFill>
              </a:defRPr>
            </a:lvl5pPr>
            <a:lvl6pPr marL="0" indent="0">
              <a:lnSpc>
                <a:spcPct val="80000"/>
              </a:lnSpc>
              <a:spcBef>
                <a:spcPts val="300"/>
              </a:spcBef>
              <a:spcAft>
                <a:spcPts val="300"/>
              </a:spcAft>
              <a:buNone/>
              <a:defRPr sz="1400">
                <a:solidFill>
                  <a:schemeClr val="tx2"/>
                </a:solidFill>
              </a:defRPr>
            </a:lvl6pPr>
            <a:lvl7pPr marL="0" indent="0">
              <a:lnSpc>
                <a:spcPct val="80000"/>
              </a:lnSpc>
              <a:spcBef>
                <a:spcPts val="300"/>
              </a:spcBef>
              <a:spcAft>
                <a:spcPts val="300"/>
              </a:spcAft>
              <a:buNone/>
              <a:defRPr sz="1400">
                <a:solidFill>
                  <a:schemeClr val="tx2"/>
                </a:solidFill>
              </a:defRPr>
            </a:lvl7pPr>
            <a:lvl8pPr marL="0" indent="0">
              <a:lnSpc>
                <a:spcPct val="80000"/>
              </a:lnSpc>
              <a:spcBef>
                <a:spcPts val="300"/>
              </a:spcBef>
              <a:spcAft>
                <a:spcPts val="300"/>
              </a:spcAft>
              <a:buNone/>
              <a:defRPr sz="1400">
                <a:solidFill>
                  <a:schemeClr val="tx2"/>
                </a:solidFill>
              </a:defRPr>
            </a:lvl8pPr>
            <a:lvl9pPr marL="0" indent="0">
              <a:lnSpc>
                <a:spcPct val="80000"/>
              </a:lnSpc>
              <a:spcBef>
                <a:spcPts val="300"/>
              </a:spcBef>
              <a:spcAft>
                <a:spcPts val="300"/>
              </a:spcAft>
              <a:buNone/>
              <a:defRPr sz="1400">
                <a:solidFill>
                  <a:schemeClr val="tx2"/>
                </a:solidFill>
              </a:defRPr>
            </a:lvl9pPr>
          </a:lstStyle>
          <a:p>
            <a:pPr lvl="0"/>
            <a:r>
              <a:rPr lang="en-GB"/>
              <a:t>Text here</a:t>
            </a:r>
          </a:p>
        </p:txBody>
      </p:sp>
      <p:sp>
        <p:nvSpPr>
          <p:cNvPr id="62" name="Text Placeholder 3">
            <a:extLst>
              <a:ext uri="{FF2B5EF4-FFF2-40B4-BE49-F238E27FC236}">
                <a16:creationId xmlns:a16="http://schemas.microsoft.com/office/drawing/2014/main" id="{44F465A5-8A4A-45C9-8F79-7984468B3646}"/>
              </a:ext>
            </a:extLst>
          </p:cNvPr>
          <p:cNvSpPr>
            <a:spLocks noGrp="1"/>
          </p:cNvSpPr>
          <p:nvPr>
            <p:ph type="body" sz="quarter" idx="41" hasCustomPrompt="1"/>
          </p:nvPr>
        </p:nvSpPr>
        <p:spPr>
          <a:xfrm>
            <a:off x="6850990" y="4312541"/>
            <a:ext cx="1897723" cy="403890"/>
          </a:xfrm>
          <a:prstGeom prst="rect">
            <a:avLst/>
          </a:prstGeom>
        </p:spPr>
        <p:txBody>
          <a:bodyPr lIns="0" tIns="36000" bIns="36000"/>
          <a:lstStyle>
            <a:lvl1pPr marL="0" indent="0">
              <a:lnSpc>
                <a:spcPct val="80000"/>
              </a:lnSpc>
              <a:spcBef>
                <a:spcPts val="300"/>
              </a:spcBef>
              <a:spcAft>
                <a:spcPts val="300"/>
              </a:spcAft>
              <a:buFont typeface="Arial" panose="020B0604020202020204" pitchFamily="34" charset="0"/>
              <a:buNone/>
              <a:defRPr sz="1400">
                <a:solidFill>
                  <a:schemeClr val="tx2"/>
                </a:solidFill>
              </a:defRPr>
            </a:lvl1pPr>
            <a:lvl2pPr marL="0" indent="0">
              <a:lnSpc>
                <a:spcPct val="80000"/>
              </a:lnSpc>
              <a:spcBef>
                <a:spcPts val="300"/>
              </a:spcBef>
              <a:spcAft>
                <a:spcPts val="300"/>
              </a:spcAft>
              <a:buFont typeface="Arial" panose="020B0604020202020204" pitchFamily="34" charset="0"/>
              <a:buNone/>
              <a:defRPr sz="1400">
                <a:solidFill>
                  <a:schemeClr val="tx2"/>
                </a:solidFill>
              </a:defRPr>
            </a:lvl2pPr>
            <a:lvl3pPr marL="0" indent="0">
              <a:lnSpc>
                <a:spcPct val="80000"/>
              </a:lnSpc>
              <a:spcBef>
                <a:spcPts val="300"/>
              </a:spcBef>
              <a:spcAft>
                <a:spcPts val="300"/>
              </a:spcAft>
              <a:buNone/>
              <a:defRPr sz="1400">
                <a:solidFill>
                  <a:schemeClr val="tx2"/>
                </a:solidFill>
              </a:defRPr>
            </a:lvl3pPr>
            <a:lvl4pPr marL="0" indent="0">
              <a:lnSpc>
                <a:spcPct val="80000"/>
              </a:lnSpc>
              <a:spcBef>
                <a:spcPts val="300"/>
              </a:spcBef>
              <a:spcAft>
                <a:spcPts val="300"/>
              </a:spcAft>
              <a:buNone/>
              <a:defRPr sz="1400">
                <a:solidFill>
                  <a:schemeClr val="tx2"/>
                </a:solidFill>
              </a:defRPr>
            </a:lvl4pPr>
            <a:lvl5pPr marL="0" indent="0">
              <a:lnSpc>
                <a:spcPct val="80000"/>
              </a:lnSpc>
              <a:spcBef>
                <a:spcPts val="300"/>
              </a:spcBef>
              <a:spcAft>
                <a:spcPts val="300"/>
              </a:spcAft>
              <a:buNone/>
              <a:defRPr sz="1400">
                <a:solidFill>
                  <a:schemeClr val="tx2"/>
                </a:solidFill>
              </a:defRPr>
            </a:lvl5pPr>
            <a:lvl6pPr marL="0" indent="0">
              <a:lnSpc>
                <a:spcPct val="80000"/>
              </a:lnSpc>
              <a:spcBef>
                <a:spcPts val="300"/>
              </a:spcBef>
              <a:spcAft>
                <a:spcPts val="300"/>
              </a:spcAft>
              <a:buNone/>
              <a:defRPr sz="1400">
                <a:solidFill>
                  <a:schemeClr val="tx2"/>
                </a:solidFill>
              </a:defRPr>
            </a:lvl6pPr>
            <a:lvl7pPr marL="0" indent="0">
              <a:lnSpc>
                <a:spcPct val="80000"/>
              </a:lnSpc>
              <a:spcBef>
                <a:spcPts val="300"/>
              </a:spcBef>
              <a:spcAft>
                <a:spcPts val="300"/>
              </a:spcAft>
              <a:buNone/>
              <a:defRPr sz="1400">
                <a:solidFill>
                  <a:schemeClr val="tx2"/>
                </a:solidFill>
              </a:defRPr>
            </a:lvl7pPr>
            <a:lvl8pPr marL="0" indent="0">
              <a:lnSpc>
                <a:spcPct val="80000"/>
              </a:lnSpc>
              <a:spcBef>
                <a:spcPts val="300"/>
              </a:spcBef>
              <a:spcAft>
                <a:spcPts val="300"/>
              </a:spcAft>
              <a:buNone/>
              <a:defRPr sz="1400">
                <a:solidFill>
                  <a:schemeClr val="tx2"/>
                </a:solidFill>
              </a:defRPr>
            </a:lvl8pPr>
            <a:lvl9pPr marL="0" indent="0">
              <a:lnSpc>
                <a:spcPct val="80000"/>
              </a:lnSpc>
              <a:spcBef>
                <a:spcPts val="300"/>
              </a:spcBef>
              <a:spcAft>
                <a:spcPts val="300"/>
              </a:spcAft>
              <a:buNone/>
              <a:defRPr sz="1400">
                <a:solidFill>
                  <a:schemeClr val="tx2"/>
                </a:solidFill>
              </a:defRPr>
            </a:lvl9pPr>
          </a:lstStyle>
          <a:p>
            <a:pPr lvl="0"/>
            <a:r>
              <a:rPr lang="en-GB"/>
              <a:t>Text here</a:t>
            </a:r>
          </a:p>
        </p:txBody>
      </p:sp>
      <p:sp>
        <p:nvSpPr>
          <p:cNvPr id="63" name="Text Placeholder 4">
            <a:extLst>
              <a:ext uri="{FF2B5EF4-FFF2-40B4-BE49-F238E27FC236}">
                <a16:creationId xmlns:a16="http://schemas.microsoft.com/office/drawing/2014/main" id="{1925D7FF-0E2E-4AFF-BEAE-67BB3A0FE129}"/>
              </a:ext>
            </a:extLst>
          </p:cNvPr>
          <p:cNvSpPr>
            <a:spLocks noGrp="1"/>
          </p:cNvSpPr>
          <p:nvPr>
            <p:ph type="body" sz="quarter" idx="14" hasCustomPrompt="1"/>
          </p:nvPr>
        </p:nvSpPr>
        <p:spPr>
          <a:xfrm>
            <a:off x="395288" y="781051"/>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1738593962"/>
      </p:ext>
    </p:extLst>
  </p:cSld>
  <p:clrMapOvr>
    <a:masterClrMapping/>
  </p:clrMapOvr>
  <p:transition>
    <p:fade/>
  </p:transition>
  <p:extLst mod="1">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Image title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A2C696-A708-43D2-8CB4-71D61BD66501}"/>
              </a:ext>
            </a:extLst>
          </p:cNvPr>
          <p:cNvSpPr>
            <a:spLocks noGrp="1"/>
          </p:cNvSpPr>
          <p:nvPr>
            <p:ph type="title"/>
          </p:nvPr>
        </p:nvSpPr>
        <p:spPr>
          <a:xfrm>
            <a:off x="395289" y="4572000"/>
            <a:ext cx="8353424" cy="341313"/>
          </a:xfrm>
        </p:spPr>
        <p:txBody>
          <a:bodyPr anchor="ctr"/>
          <a:lstStyle/>
          <a:p>
            <a:r>
              <a:rPr lang="en-US"/>
              <a:t>Click to edit Master title style</a:t>
            </a:r>
            <a:endParaRPr lang="en-GB"/>
          </a:p>
        </p:txBody>
      </p:sp>
      <p:sp>
        <p:nvSpPr>
          <p:cNvPr id="7" name="Picture Placeholder 6">
            <a:extLst>
              <a:ext uri="{FF2B5EF4-FFF2-40B4-BE49-F238E27FC236}">
                <a16:creationId xmlns:a16="http://schemas.microsoft.com/office/drawing/2014/main" id="{AA80A0B9-3AAB-48C3-8C56-CDCB523F4E75}"/>
              </a:ext>
            </a:extLst>
          </p:cNvPr>
          <p:cNvSpPr>
            <a:spLocks noGrp="1"/>
          </p:cNvSpPr>
          <p:nvPr>
            <p:ph type="pic" sz="quarter" idx="10"/>
          </p:nvPr>
        </p:nvSpPr>
        <p:spPr>
          <a:xfrm>
            <a:off x="0" y="0"/>
            <a:ext cx="9144000" cy="4283075"/>
          </a:xfr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nchor="b">
            <a:noAutofit/>
          </a:bodyPr>
          <a:lstStyle>
            <a:lvl1pPr algn="ctr">
              <a:defRPr sz="500">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36600548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80A0B9-3AAB-48C3-8C56-CDCB523F4E75}"/>
              </a:ext>
            </a:extLst>
          </p:cNvPr>
          <p:cNvSpPr>
            <a:spLocks noGrp="1"/>
          </p:cNvSpPr>
          <p:nvPr>
            <p:ph type="pic" sz="quarter" idx="10"/>
          </p:nvPr>
        </p:nvSpPr>
        <p:spPr>
          <a:xfrm>
            <a:off x="0" y="0"/>
            <a:ext cx="9144000" cy="5143500"/>
          </a:xfrm>
          <a:blipFill dpi="0" rotWithShape="1">
            <a:blip r:embed="rId2">
              <a:extLst>
                <a:ext uri="{28A0092B-C50C-407E-A947-70E740481C1C}">
                  <a14:useLocalDpi xmlns:a14="http://schemas.microsoft.com/office/drawing/2010/main" val="0"/>
                </a:ext>
              </a:extLst>
            </a:blip>
            <a:srcRect/>
            <a:stretch>
              <a:fillRect/>
            </a:stretch>
          </a:blipFill>
        </p:spPr>
        <p:txBody>
          <a:bodyPr lIns="396000" tIns="648000" rIns="396000" bIns="396000" anchor="b">
            <a:noAutofit/>
          </a:bodyPr>
          <a:lstStyle>
            <a:lvl1pPr algn="ctr">
              <a:defRPr sz="500">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366130630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p:txBody>
          <a:bodyPr/>
          <a:lstStyle/>
          <a:p>
            <a:fld id="{611895A1-BAAE-4145-A84B-0F2DEEFB440C}" type="datetime4">
              <a:rPr lang="en-GB" smtClean="0"/>
              <a:t>18 January 2019</a:t>
            </a:fld>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p:txBody>
          <a:bodyPr/>
          <a:lstStyle/>
          <a:p>
            <a:r>
              <a:rPr lang="en-GB"/>
              <a:t>Mott MacDonald | Presentation</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p:txBody>
          <a:bodyPr/>
          <a:lstStyle/>
          <a:p>
            <a:fld id="{CC3E9A5E-8771-451B-A65D-F2E804806B11}" type="slidenum">
              <a:rPr lang="en-GB" smtClean="0"/>
              <a:t>‹#›</a:t>
            </a:fld>
            <a:endParaRPr lang="en-GB"/>
          </a:p>
        </p:txBody>
      </p:sp>
    </p:spTree>
    <p:extLst>
      <p:ext uri="{BB962C8B-B14F-4D97-AF65-F5344CB8AC3E}">
        <p14:creationId xmlns:p14="http://schemas.microsoft.com/office/powerpoint/2010/main" val="163558926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4B7F3-0F4D-48B8-973C-CD02881BE7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C58D6C-C5BA-4EAF-9771-C7B7980DE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E6E382-EF1B-4485-92EA-96CD34E7D9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4C682D-26AD-4F2A-A59B-4CD1C3FE8B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70B5BD-1D23-4A19-9109-3C496DB7FE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3A917E5-3E52-475E-A15C-5C2D8E6CE7E3}"/>
              </a:ext>
            </a:extLst>
          </p:cNvPr>
          <p:cNvSpPr>
            <a:spLocks noGrp="1"/>
          </p:cNvSpPr>
          <p:nvPr>
            <p:ph type="dt" sz="half" idx="10"/>
          </p:nvPr>
        </p:nvSpPr>
        <p:spPr/>
        <p:txBody>
          <a:bodyPr/>
          <a:lstStyle/>
          <a:p>
            <a:fld id="{91F0A425-24B7-4F78-88DF-DBB602B9CA50}" type="datetimeFigureOut">
              <a:rPr lang="en-GB" smtClean="0"/>
              <a:t>18/01/2019</a:t>
            </a:fld>
            <a:endParaRPr lang="en-GB"/>
          </a:p>
        </p:txBody>
      </p:sp>
      <p:sp>
        <p:nvSpPr>
          <p:cNvPr id="8" name="Footer Placeholder 7">
            <a:extLst>
              <a:ext uri="{FF2B5EF4-FFF2-40B4-BE49-F238E27FC236}">
                <a16:creationId xmlns:a16="http://schemas.microsoft.com/office/drawing/2014/main" id="{EDDAFFFF-FB87-4836-9D17-BB26CBA2C1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AC6AD3-E2EF-4777-BB5E-9D04CF2DBFA2}"/>
              </a:ext>
            </a:extLst>
          </p:cNvPr>
          <p:cNvSpPr>
            <a:spLocks noGrp="1"/>
          </p:cNvSpPr>
          <p:nvPr>
            <p:ph type="sldNum" sz="quarter" idx="12"/>
          </p:nvPr>
        </p:nvSpPr>
        <p:spPr/>
        <p:txBody>
          <a:bodyPr/>
          <a:lstStyle/>
          <a:p>
            <a:fld id="{C157C0A7-05FE-4786-91D7-6A85F6E9BC71}" type="slidenum">
              <a:rPr lang="en-GB" smtClean="0"/>
              <a:t>‹#›</a:t>
            </a:fld>
            <a:endParaRPr lang="en-GB"/>
          </a:p>
        </p:txBody>
      </p:sp>
    </p:spTree>
    <p:extLst>
      <p:ext uri="{BB962C8B-B14F-4D97-AF65-F5344CB8AC3E}">
        <p14:creationId xmlns:p14="http://schemas.microsoft.com/office/powerpoint/2010/main" val="346750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65889-5838-46CF-A769-D6F9BBEED0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C4F13B-F07B-42CC-A34A-4D916B8507E2}"/>
              </a:ext>
            </a:extLst>
          </p:cNvPr>
          <p:cNvSpPr>
            <a:spLocks noGrp="1"/>
          </p:cNvSpPr>
          <p:nvPr>
            <p:ph type="dt" sz="half" idx="10"/>
          </p:nvPr>
        </p:nvSpPr>
        <p:spPr/>
        <p:txBody>
          <a:bodyPr/>
          <a:lstStyle/>
          <a:p>
            <a:fld id="{91F0A425-24B7-4F78-88DF-DBB602B9CA50}" type="datetimeFigureOut">
              <a:rPr lang="en-GB" smtClean="0"/>
              <a:t>18/01/2019</a:t>
            </a:fld>
            <a:endParaRPr lang="en-GB"/>
          </a:p>
        </p:txBody>
      </p:sp>
      <p:sp>
        <p:nvSpPr>
          <p:cNvPr id="4" name="Footer Placeholder 3">
            <a:extLst>
              <a:ext uri="{FF2B5EF4-FFF2-40B4-BE49-F238E27FC236}">
                <a16:creationId xmlns:a16="http://schemas.microsoft.com/office/drawing/2014/main" id="{D7EA6A69-A490-4361-B837-BFEB00960B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CA2DAC-1C5C-4B75-B32F-E01F52463D45}"/>
              </a:ext>
            </a:extLst>
          </p:cNvPr>
          <p:cNvSpPr>
            <a:spLocks noGrp="1"/>
          </p:cNvSpPr>
          <p:nvPr>
            <p:ph type="sldNum" sz="quarter" idx="12"/>
          </p:nvPr>
        </p:nvSpPr>
        <p:spPr/>
        <p:txBody>
          <a:bodyPr/>
          <a:lstStyle/>
          <a:p>
            <a:fld id="{C157C0A7-05FE-4786-91D7-6A85F6E9BC71}" type="slidenum">
              <a:rPr lang="en-GB" smtClean="0"/>
              <a:t>‹#›</a:t>
            </a:fld>
            <a:endParaRPr lang="en-GB"/>
          </a:p>
        </p:txBody>
      </p:sp>
    </p:spTree>
    <p:extLst>
      <p:ext uri="{BB962C8B-B14F-4D97-AF65-F5344CB8AC3E}">
        <p14:creationId xmlns:p14="http://schemas.microsoft.com/office/powerpoint/2010/main" val="1536854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BCB598-4249-4D2F-B72C-80B94AB952A3}"/>
              </a:ext>
            </a:extLst>
          </p:cNvPr>
          <p:cNvSpPr>
            <a:spLocks noGrp="1"/>
          </p:cNvSpPr>
          <p:nvPr>
            <p:ph type="dt" sz="half" idx="10"/>
          </p:nvPr>
        </p:nvSpPr>
        <p:spPr/>
        <p:txBody>
          <a:bodyPr/>
          <a:lstStyle/>
          <a:p>
            <a:fld id="{91F0A425-24B7-4F78-88DF-DBB602B9CA50}" type="datetimeFigureOut">
              <a:rPr lang="en-GB" smtClean="0"/>
              <a:t>18/01/2019</a:t>
            </a:fld>
            <a:endParaRPr lang="en-GB"/>
          </a:p>
        </p:txBody>
      </p:sp>
      <p:sp>
        <p:nvSpPr>
          <p:cNvPr id="3" name="Footer Placeholder 2">
            <a:extLst>
              <a:ext uri="{FF2B5EF4-FFF2-40B4-BE49-F238E27FC236}">
                <a16:creationId xmlns:a16="http://schemas.microsoft.com/office/drawing/2014/main" id="{EFFE88A5-5C0D-4AB2-B903-F753D4C14F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1C6E3C-B9E4-408E-8929-2BC4F74D094B}"/>
              </a:ext>
            </a:extLst>
          </p:cNvPr>
          <p:cNvSpPr>
            <a:spLocks noGrp="1"/>
          </p:cNvSpPr>
          <p:nvPr>
            <p:ph type="sldNum" sz="quarter" idx="12"/>
          </p:nvPr>
        </p:nvSpPr>
        <p:spPr/>
        <p:txBody>
          <a:bodyPr/>
          <a:lstStyle/>
          <a:p>
            <a:fld id="{C157C0A7-05FE-4786-91D7-6A85F6E9BC71}" type="slidenum">
              <a:rPr lang="en-GB" smtClean="0"/>
              <a:t>‹#›</a:t>
            </a:fld>
            <a:endParaRPr lang="en-GB"/>
          </a:p>
        </p:txBody>
      </p:sp>
    </p:spTree>
    <p:extLst>
      <p:ext uri="{BB962C8B-B14F-4D97-AF65-F5344CB8AC3E}">
        <p14:creationId xmlns:p14="http://schemas.microsoft.com/office/powerpoint/2010/main" val="187441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34E79-23FC-47AD-A7FA-DB732ADCFD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7AD9E7-9FA7-4253-A891-FC149C229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725B8B-48FA-49D6-B383-CE8C7DC5A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3DE2A8-89AF-4B78-8279-58C72F5B1ABE}"/>
              </a:ext>
            </a:extLst>
          </p:cNvPr>
          <p:cNvSpPr>
            <a:spLocks noGrp="1"/>
          </p:cNvSpPr>
          <p:nvPr>
            <p:ph type="dt" sz="half" idx="10"/>
          </p:nvPr>
        </p:nvSpPr>
        <p:spPr/>
        <p:txBody>
          <a:bodyPr/>
          <a:lstStyle/>
          <a:p>
            <a:fld id="{91F0A425-24B7-4F78-88DF-DBB602B9CA50}" type="datetimeFigureOut">
              <a:rPr lang="en-GB" smtClean="0"/>
              <a:t>18/01/2019</a:t>
            </a:fld>
            <a:endParaRPr lang="en-GB"/>
          </a:p>
        </p:txBody>
      </p:sp>
      <p:sp>
        <p:nvSpPr>
          <p:cNvPr id="6" name="Footer Placeholder 5">
            <a:extLst>
              <a:ext uri="{FF2B5EF4-FFF2-40B4-BE49-F238E27FC236}">
                <a16:creationId xmlns:a16="http://schemas.microsoft.com/office/drawing/2014/main" id="{889FB413-C88F-4215-A65F-4CBAC4D3FC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35D544-0470-4E0C-A051-F480BE4F8BA6}"/>
              </a:ext>
            </a:extLst>
          </p:cNvPr>
          <p:cNvSpPr>
            <a:spLocks noGrp="1"/>
          </p:cNvSpPr>
          <p:nvPr>
            <p:ph type="sldNum" sz="quarter" idx="12"/>
          </p:nvPr>
        </p:nvSpPr>
        <p:spPr/>
        <p:txBody>
          <a:bodyPr/>
          <a:lstStyle/>
          <a:p>
            <a:fld id="{C157C0A7-05FE-4786-91D7-6A85F6E9BC71}" type="slidenum">
              <a:rPr lang="en-GB" smtClean="0"/>
              <a:t>‹#›</a:t>
            </a:fld>
            <a:endParaRPr lang="en-GB"/>
          </a:p>
        </p:txBody>
      </p:sp>
    </p:spTree>
    <p:extLst>
      <p:ext uri="{BB962C8B-B14F-4D97-AF65-F5344CB8AC3E}">
        <p14:creationId xmlns:p14="http://schemas.microsoft.com/office/powerpoint/2010/main" val="930356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C8D6B-F294-407C-B1A3-0F444484D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EFC130-9F80-4258-9827-E02378FBB8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E998F57-E2E8-42DF-8A77-2549BA5AC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0CBA2F-BD73-4A2D-BEF8-5A3C07191EB3}"/>
              </a:ext>
            </a:extLst>
          </p:cNvPr>
          <p:cNvSpPr>
            <a:spLocks noGrp="1"/>
          </p:cNvSpPr>
          <p:nvPr>
            <p:ph type="dt" sz="half" idx="10"/>
          </p:nvPr>
        </p:nvSpPr>
        <p:spPr/>
        <p:txBody>
          <a:bodyPr/>
          <a:lstStyle/>
          <a:p>
            <a:fld id="{91F0A425-24B7-4F78-88DF-DBB602B9CA50}" type="datetimeFigureOut">
              <a:rPr lang="en-GB" smtClean="0"/>
              <a:t>18/01/2019</a:t>
            </a:fld>
            <a:endParaRPr lang="en-GB"/>
          </a:p>
        </p:txBody>
      </p:sp>
      <p:sp>
        <p:nvSpPr>
          <p:cNvPr id="6" name="Footer Placeholder 5">
            <a:extLst>
              <a:ext uri="{FF2B5EF4-FFF2-40B4-BE49-F238E27FC236}">
                <a16:creationId xmlns:a16="http://schemas.microsoft.com/office/drawing/2014/main" id="{580C33ED-AAC7-4B0B-B89B-ADEDA2FAD2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3A7528-81E4-4675-80D8-A3FBAB94B127}"/>
              </a:ext>
            </a:extLst>
          </p:cNvPr>
          <p:cNvSpPr>
            <a:spLocks noGrp="1"/>
          </p:cNvSpPr>
          <p:nvPr>
            <p:ph type="sldNum" sz="quarter" idx="12"/>
          </p:nvPr>
        </p:nvSpPr>
        <p:spPr/>
        <p:txBody>
          <a:bodyPr/>
          <a:lstStyle/>
          <a:p>
            <a:fld id="{C157C0A7-05FE-4786-91D7-6A85F6E9BC71}" type="slidenum">
              <a:rPr lang="en-GB" smtClean="0"/>
              <a:t>‹#›</a:t>
            </a:fld>
            <a:endParaRPr lang="en-GB"/>
          </a:p>
        </p:txBody>
      </p:sp>
    </p:spTree>
    <p:extLst>
      <p:ext uri="{BB962C8B-B14F-4D97-AF65-F5344CB8AC3E}">
        <p14:creationId xmlns:p14="http://schemas.microsoft.com/office/powerpoint/2010/main" val="2665123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02E9DB-E411-4888-81DA-0707B7EE9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768B03-319E-4A6A-9275-BA4034334E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A657F3-F454-42C0-BFFF-1F504E35A5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0A425-24B7-4F78-88DF-DBB602B9CA50}" type="datetimeFigureOut">
              <a:rPr lang="en-GB" smtClean="0"/>
              <a:t>18/01/2019</a:t>
            </a:fld>
            <a:endParaRPr lang="en-GB"/>
          </a:p>
        </p:txBody>
      </p:sp>
      <p:sp>
        <p:nvSpPr>
          <p:cNvPr id="5" name="Footer Placeholder 4">
            <a:extLst>
              <a:ext uri="{FF2B5EF4-FFF2-40B4-BE49-F238E27FC236}">
                <a16:creationId xmlns:a16="http://schemas.microsoft.com/office/drawing/2014/main" id="{4E39FEEA-48C6-4133-9E43-67ADD39F02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3D9218-7628-4E08-AB88-CA1BAFA93E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57C0A7-05FE-4786-91D7-6A85F6E9BC71}" type="slidenum">
              <a:rPr lang="en-GB" smtClean="0"/>
              <a:t>‹#›</a:t>
            </a:fld>
            <a:endParaRPr lang="en-GB"/>
          </a:p>
        </p:txBody>
      </p:sp>
    </p:spTree>
    <p:extLst>
      <p:ext uri="{BB962C8B-B14F-4D97-AF65-F5344CB8AC3E}">
        <p14:creationId xmlns:p14="http://schemas.microsoft.com/office/powerpoint/2010/main" val="2446700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7535918" y="4870801"/>
            <a:ext cx="1212796" cy="98339"/>
          </a:xfrm>
          <a:prstGeom prst="rect">
            <a:avLst/>
          </a:prstGeom>
        </p:spPr>
        <p:txBody>
          <a:bodyPr vert="horz" lIns="0" tIns="0" rIns="0" bIns="0" rtlCol="0" anchor="t" anchorCtr="0"/>
          <a:lstStyle>
            <a:lvl1pPr algn="r">
              <a:defRPr sz="700">
                <a:solidFill>
                  <a:schemeClr val="tx1"/>
                </a:solidFill>
              </a:defRPr>
            </a:lvl1pPr>
          </a:lstStyle>
          <a:p>
            <a:pPr defTabSz="914378"/>
            <a:fld id="{7978CC12-0DB2-4C4A-90E4-B1C13B4FCA98}" type="datetime4">
              <a:rPr lang="en-GB" smtClean="0">
                <a:solidFill>
                  <a:prstClr val="black"/>
                </a:solidFill>
              </a:rPr>
              <a:t>18 January 2019</a:t>
            </a:fld>
            <a:endParaRPr lang="en-GB">
              <a:solidFill>
                <a:prstClr val="black"/>
              </a:solidFill>
            </a:endParaRPr>
          </a:p>
        </p:txBody>
      </p:sp>
      <p:sp>
        <p:nvSpPr>
          <p:cNvPr id="8" name="Footer Placeholder 4"/>
          <p:cNvSpPr>
            <a:spLocks noGrp="1"/>
          </p:cNvSpPr>
          <p:nvPr>
            <p:ph type="ftr" sz="quarter" idx="3"/>
          </p:nvPr>
        </p:nvSpPr>
        <p:spPr>
          <a:xfrm>
            <a:off x="395289" y="4870713"/>
            <a:ext cx="3963807" cy="98427"/>
          </a:xfrm>
          <a:prstGeom prst="rect">
            <a:avLst/>
          </a:prstGeom>
        </p:spPr>
        <p:txBody>
          <a:bodyPr vert="horz" lIns="0" tIns="0" rIns="0" bIns="0" rtlCol="0" anchor="t"/>
          <a:lstStyle>
            <a:lvl1pPr algn="l">
              <a:defRPr sz="700">
                <a:solidFill>
                  <a:schemeClr val="tx1"/>
                </a:solidFill>
              </a:defRPr>
            </a:lvl1pPr>
          </a:lstStyle>
          <a:p>
            <a:pPr defTabSz="914378"/>
            <a:r>
              <a:rPr lang="en-GB">
                <a:solidFill>
                  <a:prstClr val="black"/>
                </a:solidFill>
              </a:rPr>
              <a:t>Mott MacDonald | Presentation</a:t>
            </a:r>
          </a:p>
        </p:txBody>
      </p:sp>
      <p:sp>
        <p:nvSpPr>
          <p:cNvPr id="9" name="Slide Number Placeholder 5"/>
          <p:cNvSpPr>
            <a:spLocks noGrp="1"/>
          </p:cNvSpPr>
          <p:nvPr>
            <p:ph type="sldNum" sz="quarter" idx="4"/>
          </p:nvPr>
        </p:nvSpPr>
        <p:spPr>
          <a:xfrm>
            <a:off x="4359096" y="4873627"/>
            <a:ext cx="425807" cy="98426"/>
          </a:xfrm>
          <a:prstGeom prst="rect">
            <a:avLst/>
          </a:prstGeom>
        </p:spPr>
        <p:txBody>
          <a:bodyPr vert="horz" lIns="0" tIns="0" rIns="0" bIns="0" rtlCol="0" anchor="t" anchorCtr="0"/>
          <a:lstStyle>
            <a:lvl1pPr algn="ctr">
              <a:defRPr sz="700">
                <a:solidFill>
                  <a:schemeClr val="tx1"/>
                </a:solidFill>
              </a:defRPr>
            </a:lvl1pPr>
          </a:lstStyle>
          <a:p>
            <a:pPr defTabSz="914378"/>
            <a:fld id="{2490C926-4C7A-4456-B603-8FB00524CD8E}" type="slidenum">
              <a:rPr lang="en-GB" smtClean="0">
                <a:solidFill>
                  <a:prstClr val="black"/>
                </a:solidFill>
              </a:rPr>
              <a:pPr defTabSz="914378"/>
              <a:t>‹#›</a:t>
            </a:fld>
            <a:endParaRPr lang="en-GB">
              <a:solidFill>
                <a:prstClr val="black"/>
              </a:solidFill>
            </a:endParaRPr>
          </a:p>
        </p:txBody>
      </p:sp>
      <p:sp>
        <p:nvSpPr>
          <p:cNvPr id="2" name="Title Placeholder 1">
            <a:extLst>
              <a:ext uri="{FF2B5EF4-FFF2-40B4-BE49-F238E27FC236}">
                <a16:creationId xmlns:a16="http://schemas.microsoft.com/office/drawing/2014/main" id="{B764A7DE-EC20-4A3F-AEE1-3157CE624570}"/>
              </a:ext>
            </a:extLst>
          </p:cNvPr>
          <p:cNvSpPr>
            <a:spLocks noGrp="1"/>
          </p:cNvSpPr>
          <p:nvPr>
            <p:ph type="title"/>
          </p:nvPr>
        </p:nvSpPr>
        <p:spPr>
          <a:xfrm>
            <a:off x="395289" y="411163"/>
            <a:ext cx="8353424" cy="284163"/>
          </a:xfrm>
          <a:prstGeom prst="rect">
            <a:avLst/>
          </a:prstGeom>
        </p:spPr>
        <p:txBody>
          <a:bodyPr lIns="0" tIns="0" rIns="0" bIns="0" anchor="t">
            <a:noAutofit/>
          </a:bodyPr>
          <a:lstStyle/>
          <a:p>
            <a:pPr marL="0" lvl="0"/>
            <a:r>
              <a:rPr lang="en-US"/>
              <a:t>Title style – 1 line only</a:t>
            </a:r>
            <a:endParaRPr lang="en-GB"/>
          </a:p>
        </p:txBody>
      </p:sp>
      <p:sp>
        <p:nvSpPr>
          <p:cNvPr id="3" name="Text Placeholder 2">
            <a:extLst>
              <a:ext uri="{FF2B5EF4-FFF2-40B4-BE49-F238E27FC236}">
                <a16:creationId xmlns:a16="http://schemas.microsoft.com/office/drawing/2014/main" id="{40A01183-74E1-4692-9DAB-EB4B6A6CC7C1}"/>
              </a:ext>
            </a:extLst>
          </p:cNvPr>
          <p:cNvSpPr>
            <a:spLocks noGrp="1"/>
          </p:cNvSpPr>
          <p:nvPr>
            <p:ph type="body" idx="1"/>
          </p:nvPr>
        </p:nvSpPr>
        <p:spPr>
          <a:xfrm>
            <a:off x="395289" y="1282148"/>
            <a:ext cx="8353424" cy="345019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26068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815" r:id="rId4"/>
    <p:sldLayoutId id="2147483816" r:id="rId5"/>
    <p:sldLayoutId id="2147483817" r:id="rId6"/>
    <p:sldLayoutId id="2147483812" r:id="rId7"/>
    <p:sldLayoutId id="2147483813" r:id="rId8"/>
    <p:sldLayoutId id="2147483814"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59" r:id="rId19"/>
    <p:sldLayoutId id="2147483800" r:id="rId20"/>
    <p:sldLayoutId id="2147483801" r:id="rId21"/>
    <p:sldLayoutId id="2147483796" r:id="rId22"/>
    <p:sldLayoutId id="2147483797" r:id="rId23"/>
    <p:sldLayoutId id="2147483856" r:id="rId24"/>
    <p:sldLayoutId id="2147483857" r:id="rId25"/>
    <p:sldLayoutId id="2147483802" r:id="rId26"/>
    <p:sldLayoutId id="2147483798" r:id="rId27"/>
    <p:sldLayoutId id="2147483807" r:id="rId28"/>
    <p:sldLayoutId id="2147483811" r:id="rId29"/>
    <p:sldLayoutId id="2147483855" r:id="rId30"/>
    <p:sldLayoutId id="2147483858" r:id="rId31"/>
    <p:sldLayoutId id="2147483834" r:id="rId32"/>
    <p:sldLayoutId id="2147483852" r:id="rId33"/>
    <p:sldLayoutId id="2147483830" r:id="rId34"/>
    <p:sldLayoutId id="2147483848" r:id="rId35"/>
    <p:sldLayoutId id="2147483847" r:id="rId36"/>
  </p:sldLayoutIdLst>
  <p:transition>
    <p:fade/>
  </p:transition>
  <p:hf hdr="0"/>
  <p:txStyles>
    <p:titleStyle>
      <a:lvl1pPr algn="l" defTabSz="685800" rtl="0" eaLnBrk="1" latinLnBrk="0" hangingPunct="1">
        <a:lnSpc>
          <a:spcPct val="80000"/>
        </a:lnSpc>
        <a:spcBef>
          <a:spcPct val="0"/>
        </a:spcBef>
        <a:buNone/>
        <a:defRPr lang="en-GB" sz="2200" kern="1200" dirty="0" smtClean="0">
          <a:solidFill>
            <a:schemeClr val="tx1"/>
          </a:solidFill>
          <a:latin typeface="+mj-lt"/>
          <a:ea typeface="+mj-ea"/>
          <a:cs typeface="+mj-cs"/>
        </a:defRPr>
      </a:lvl1pPr>
    </p:titleStyle>
    <p:bodyStyle>
      <a:lvl1pPr marL="0" indent="0" algn="l" defTabSz="685800" rtl="0" eaLnBrk="1" latinLnBrk="0" hangingPunct="1">
        <a:lnSpc>
          <a:spcPct val="90000"/>
        </a:lnSpc>
        <a:spcBef>
          <a:spcPts val="1200"/>
        </a:spcBef>
        <a:spcAft>
          <a:spcPts val="1200"/>
        </a:spcAft>
        <a:buClr>
          <a:schemeClr val="accent1"/>
        </a:buClr>
        <a:buFont typeface="Arial" panose="020B0604020202020204" pitchFamily="34" charset="0"/>
        <a:buNone/>
        <a:defRPr sz="1600" kern="1200">
          <a:solidFill>
            <a:schemeClr val="accent1"/>
          </a:solidFill>
          <a:latin typeface="+mn-lt"/>
          <a:ea typeface="+mn-ea"/>
          <a:cs typeface="+mn-cs"/>
        </a:defRPr>
      </a:lvl1pPr>
      <a:lvl2pPr marL="0" indent="0" algn="l" defTabSz="685800" rtl="0" eaLnBrk="1" latinLnBrk="0" hangingPunct="1">
        <a:lnSpc>
          <a:spcPct val="90000"/>
        </a:lnSpc>
        <a:spcBef>
          <a:spcPts val="0"/>
        </a:spcBef>
        <a:spcAft>
          <a:spcPts val="600"/>
        </a:spcAft>
        <a:buClr>
          <a:schemeClr val="accent1"/>
        </a:buClr>
        <a:buFont typeface="Arial" panose="020B0604020202020204" pitchFamily="34" charset="0"/>
        <a:buNone/>
        <a:defRPr sz="1400" kern="1200">
          <a:solidFill>
            <a:schemeClr val="tx1"/>
          </a:solidFill>
          <a:latin typeface="+mn-lt"/>
          <a:ea typeface="+mn-ea"/>
          <a:cs typeface="+mn-cs"/>
        </a:defRPr>
      </a:lvl2pPr>
      <a:lvl3pPr marL="165100" indent="-16510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363538" indent="-166688"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539750" indent="-166688"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04" userDrawn="1">
          <p15:clr>
            <a:srgbClr val="F26B43"/>
          </p15:clr>
        </p15:guide>
        <p15:guide id="2" pos="2880" userDrawn="1">
          <p15:clr>
            <a:srgbClr val="F26B43"/>
          </p15:clr>
        </p15:guide>
        <p15:guide id="3" pos="249" userDrawn="1">
          <p15:clr>
            <a:srgbClr val="F26B43"/>
          </p15:clr>
        </p15:guide>
        <p15:guide id="4" pos="5511" userDrawn="1">
          <p15:clr>
            <a:srgbClr val="F26B43"/>
          </p15:clr>
        </p15:guide>
        <p15:guide id="5" pos="2835" userDrawn="1">
          <p15:clr>
            <a:srgbClr val="F26B43"/>
          </p15:clr>
        </p15:guide>
        <p15:guide id="6" pos="2925" userDrawn="1">
          <p15:clr>
            <a:srgbClr val="F26B43"/>
          </p15:clr>
        </p15:guide>
        <p15:guide id="7" orient="horz" pos="2981" userDrawn="1">
          <p15:clr>
            <a:srgbClr val="F26B43"/>
          </p15:clr>
        </p15:guide>
        <p15:guide id="9" orient="horz" pos="25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3.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hyperlink" Target="https://www.pct.bike/m/?r=liverpool-city-region" TargetMode="Externa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3.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3.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3.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3.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youtube.com/watch?v=Thyy2-J-BFw" TargetMode="External"/><Relationship Id="rId1" Type="http://schemas.openxmlformats.org/officeDocument/2006/relationships/slideLayout" Target="../slideLayouts/slideLayout33.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https://www.youtube.com/watch?v=Wvw6zks0Tvk" TargetMode="Externa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3.xml"/><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33.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8">
            <a:extLst>
              <a:ext uri="{FF2B5EF4-FFF2-40B4-BE49-F238E27FC236}">
                <a16:creationId xmlns:a16="http://schemas.microsoft.com/office/drawing/2014/main" id="{AD9A16F2-427D-4E76-8761-7A5A05BCC3E7}"/>
              </a:ext>
            </a:extLst>
          </p:cNvPr>
          <p:cNvSpPr>
            <a:spLocks noGrp="1"/>
          </p:cNvSpPr>
          <p:nvPr>
            <p:ph type="subTitle" idx="1"/>
          </p:nvPr>
        </p:nvSpPr>
        <p:spPr/>
        <p:txBody>
          <a:bodyPr>
            <a:normAutofit fontScale="92500" lnSpcReduction="20000"/>
          </a:bodyPr>
          <a:lstStyle/>
          <a:p>
            <a:endParaRPr lang="en-GB" dirty="0"/>
          </a:p>
          <a:p>
            <a:endParaRPr lang="en-GB" dirty="0"/>
          </a:p>
          <a:p>
            <a:r>
              <a:rPr lang="en-GB" dirty="0"/>
              <a:t>Peter Hewitt and Ben Coleman</a:t>
            </a:r>
          </a:p>
        </p:txBody>
      </p:sp>
      <p:sp>
        <p:nvSpPr>
          <p:cNvPr id="7" name="Title 6"/>
          <p:cNvSpPr>
            <a:spLocks noGrp="1"/>
          </p:cNvSpPr>
          <p:nvPr>
            <p:ph type="title"/>
          </p:nvPr>
        </p:nvSpPr>
        <p:spPr>
          <a:xfrm>
            <a:off x="395291" y="1155919"/>
            <a:ext cx="7018320" cy="1189042"/>
          </a:xfrm>
        </p:spPr>
        <p:txBody>
          <a:bodyPr/>
          <a:lstStyle/>
          <a:p>
            <a:r>
              <a:rPr lang="en-GB" dirty="0"/>
              <a:t>CIHT Cycle Infrastructure </a:t>
            </a:r>
          </a:p>
        </p:txBody>
      </p:sp>
    </p:spTree>
    <p:extLst>
      <p:ext uri="{BB962C8B-B14F-4D97-AF65-F5344CB8AC3E}">
        <p14:creationId xmlns:p14="http://schemas.microsoft.com/office/powerpoint/2010/main" val="374992362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2913-5ABB-432A-9F55-C71A57115570}"/>
              </a:ext>
            </a:extLst>
          </p:cNvPr>
          <p:cNvSpPr>
            <a:spLocks noGrp="1"/>
          </p:cNvSpPr>
          <p:nvPr>
            <p:ph type="title"/>
          </p:nvPr>
        </p:nvSpPr>
        <p:spPr/>
        <p:txBody>
          <a:bodyPr/>
          <a:lstStyle/>
          <a:p>
            <a:r>
              <a:rPr lang="en-GB" dirty="0"/>
              <a:t>What is cycling infrastructure? </a:t>
            </a:r>
          </a:p>
        </p:txBody>
      </p:sp>
      <p:sp>
        <p:nvSpPr>
          <p:cNvPr id="4" name="Date Placeholder 3">
            <a:extLst>
              <a:ext uri="{FF2B5EF4-FFF2-40B4-BE49-F238E27FC236}">
                <a16:creationId xmlns:a16="http://schemas.microsoft.com/office/drawing/2014/main" id="{15537653-2044-440A-A4E8-283EC18FEAA8}"/>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4D8B7475-8CB4-4F7B-B2FC-108E49F8D942}"/>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10</a:t>
            </a:fld>
            <a:endParaRPr lang="en-GB">
              <a:solidFill>
                <a:prstClr val="black"/>
              </a:solidFill>
            </a:endParaRPr>
          </a:p>
        </p:txBody>
      </p:sp>
      <p:pic>
        <p:nvPicPr>
          <p:cNvPr id="3" name="Picture 2">
            <a:extLst>
              <a:ext uri="{FF2B5EF4-FFF2-40B4-BE49-F238E27FC236}">
                <a16:creationId xmlns:a16="http://schemas.microsoft.com/office/drawing/2014/main" id="{2EA36C37-19E8-4A05-BA34-FABF269A3B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39225" y="842378"/>
            <a:ext cx="7121205" cy="3851707"/>
          </a:xfrm>
          <a:prstGeom prst="rect">
            <a:avLst/>
          </a:prstGeom>
        </p:spPr>
      </p:pic>
    </p:spTree>
    <p:extLst>
      <p:ext uri="{BB962C8B-B14F-4D97-AF65-F5344CB8AC3E}">
        <p14:creationId xmlns:p14="http://schemas.microsoft.com/office/powerpoint/2010/main" val="373653493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2913-5ABB-432A-9F55-C71A57115570}"/>
              </a:ext>
            </a:extLst>
          </p:cNvPr>
          <p:cNvSpPr>
            <a:spLocks noGrp="1"/>
          </p:cNvSpPr>
          <p:nvPr>
            <p:ph type="title"/>
          </p:nvPr>
        </p:nvSpPr>
        <p:spPr/>
        <p:txBody>
          <a:bodyPr/>
          <a:lstStyle/>
          <a:p>
            <a:r>
              <a:rPr lang="en-GB" dirty="0"/>
              <a:t>What is cycling infrastructure? </a:t>
            </a:r>
          </a:p>
        </p:txBody>
      </p:sp>
      <p:sp>
        <p:nvSpPr>
          <p:cNvPr id="4" name="Date Placeholder 3">
            <a:extLst>
              <a:ext uri="{FF2B5EF4-FFF2-40B4-BE49-F238E27FC236}">
                <a16:creationId xmlns:a16="http://schemas.microsoft.com/office/drawing/2014/main" id="{15537653-2044-440A-A4E8-283EC18FEAA8}"/>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4D8B7475-8CB4-4F7B-B2FC-108E49F8D942}"/>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11</a:t>
            </a:fld>
            <a:endParaRPr lang="en-GB">
              <a:solidFill>
                <a:prstClr val="black"/>
              </a:solidFill>
            </a:endParaRPr>
          </a:p>
        </p:txBody>
      </p:sp>
      <p:pic>
        <p:nvPicPr>
          <p:cNvPr id="3" name="Picture 2">
            <a:extLst>
              <a:ext uri="{FF2B5EF4-FFF2-40B4-BE49-F238E27FC236}">
                <a16:creationId xmlns:a16="http://schemas.microsoft.com/office/drawing/2014/main" id="{2EA36C37-19E8-4A05-BA34-FABF269A3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646" y="834758"/>
            <a:ext cx="4538362" cy="3851707"/>
          </a:xfrm>
          <a:prstGeom prst="rect">
            <a:avLst/>
          </a:prstGeom>
        </p:spPr>
      </p:pic>
      <p:sp>
        <p:nvSpPr>
          <p:cNvPr id="5" name="Rectangle 4">
            <a:extLst>
              <a:ext uri="{FF2B5EF4-FFF2-40B4-BE49-F238E27FC236}">
                <a16:creationId xmlns:a16="http://schemas.microsoft.com/office/drawing/2014/main" id="{F0297E7D-F368-44F0-80C1-6CF6969F56DE}"/>
              </a:ext>
            </a:extLst>
          </p:cNvPr>
          <p:cNvSpPr/>
          <p:nvPr/>
        </p:nvSpPr>
        <p:spPr>
          <a:xfrm>
            <a:off x="2230646" y="1417320"/>
            <a:ext cx="1175494" cy="259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043253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2913-5ABB-432A-9F55-C71A57115570}"/>
              </a:ext>
            </a:extLst>
          </p:cNvPr>
          <p:cNvSpPr>
            <a:spLocks noGrp="1"/>
          </p:cNvSpPr>
          <p:nvPr>
            <p:ph type="title"/>
          </p:nvPr>
        </p:nvSpPr>
        <p:spPr/>
        <p:txBody>
          <a:bodyPr/>
          <a:lstStyle/>
          <a:p>
            <a:r>
              <a:rPr lang="en-GB" dirty="0"/>
              <a:t>What is cycling infrastructure?</a:t>
            </a:r>
          </a:p>
        </p:txBody>
      </p:sp>
      <p:sp>
        <p:nvSpPr>
          <p:cNvPr id="4" name="Date Placeholder 3">
            <a:extLst>
              <a:ext uri="{FF2B5EF4-FFF2-40B4-BE49-F238E27FC236}">
                <a16:creationId xmlns:a16="http://schemas.microsoft.com/office/drawing/2014/main" id="{15537653-2044-440A-A4E8-283EC18FEAA8}"/>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4D8B7475-8CB4-4F7B-B2FC-108E49F8D942}"/>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12</a:t>
            </a:fld>
            <a:endParaRPr lang="en-GB">
              <a:solidFill>
                <a:prstClr val="black"/>
              </a:solidFill>
            </a:endParaRPr>
          </a:p>
        </p:txBody>
      </p:sp>
      <p:pic>
        <p:nvPicPr>
          <p:cNvPr id="8" name="Picture 7">
            <a:extLst>
              <a:ext uri="{FF2B5EF4-FFF2-40B4-BE49-F238E27FC236}">
                <a16:creationId xmlns:a16="http://schemas.microsoft.com/office/drawing/2014/main" id="{FB1E55F5-4CB3-42EA-8D60-CFE2FAC141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41226" y="836880"/>
            <a:ext cx="4104541" cy="1897438"/>
          </a:xfrm>
          <a:prstGeom prst="rect">
            <a:avLst/>
          </a:prstGeom>
        </p:spPr>
      </p:pic>
      <p:pic>
        <p:nvPicPr>
          <p:cNvPr id="11" name="Picture 10">
            <a:extLst>
              <a:ext uri="{FF2B5EF4-FFF2-40B4-BE49-F238E27FC236}">
                <a16:creationId xmlns:a16="http://schemas.microsoft.com/office/drawing/2014/main" id="{AFF4B93B-52D9-48D5-BF55-5A629988F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41226" y="2901002"/>
            <a:ext cx="4158116" cy="1785705"/>
          </a:xfrm>
          <a:prstGeom prst="rect">
            <a:avLst/>
          </a:prstGeom>
        </p:spPr>
      </p:pic>
      <p:pic>
        <p:nvPicPr>
          <p:cNvPr id="10" name="Picture 9">
            <a:extLst>
              <a:ext uri="{FF2B5EF4-FFF2-40B4-BE49-F238E27FC236}">
                <a16:creationId xmlns:a16="http://schemas.microsoft.com/office/drawing/2014/main" id="{BFFA38E6-0B99-4E39-BC78-F537957DA8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5288" y="836879"/>
            <a:ext cx="4107488" cy="1897438"/>
          </a:xfrm>
          <a:prstGeom prst="rect">
            <a:avLst/>
          </a:prstGeom>
        </p:spPr>
      </p:pic>
      <p:pic>
        <p:nvPicPr>
          <p:cNvPr id="12" name="Picture 11">
            <a:extLst>
              <a:ext uri="{FF2B5EF4-FFF2-40B4-BE49-F238E27FC236}">
                <a16:creationId xmlns:a16="http://schemas.microsoft.com/office/drawing/2014/main" id="{9718002D-EB0A-442C-96E9-5FF852CE25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95288" y="2901003"/>
            <a:ext cx="4104540" cy="1785704"/>
          </a:xfrm>
          <a:prstGeom prst="rect">
            <a:avLst/>
          </a:prstGeom>
        </p:spPr>
      </p:pic>
    </p:spTree>
    <p:extLst>
      <p:ext uri="{BB962C8B-B14F-4D97-AF65-F5344CB8AC3E}">
        <p14:creationId xmlns:p14="http://schemas.microsoft.com/office/powerpoint/2010/main" val="2348275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13</a:t>
            </a:fld>
            <a:endParaRPr lang="en-GB">
              <a:solidFill>
                <a:prstClr val="black"/>
              </a:solidFill>
            </a:endParaRPr>
          </a:p>
        </p:txBody>
      </p:sp>
      <p:pic>
        <p:nvPicPr>
          <p:cNvPr id="7" name="Picture 6">
            <a:extLst>
              <a:ext uri="{FF2B5EF4-FFF2-40B4-BE49-F238E27FC236}">
                <a16:creationId xmlns:a16="http://schemas.microsoft.com/office/drawing/2014/main" id="{DFFA4F30-217D-4C2D-ADEE-E239FC9B2D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16627" y="893491"/>
            <a:ext cx="4110744" cy="3676331"/>
          </a:xfrm>
          <a:prstGeom prst="rect">
            <a:avLst/>
          </a:prstGeom>
        </p:spPr>
      </p:pic>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Cycling is not just for cyclists </a:t>
            </a:r>
          </a:p>
        </p:txBody>
      </p:sp>
    </p:spTree>
    <p:extLst>
      <p:ext uri="{BB962C8B-B14F-4D97-AF65-F5344CB8AC3E}">
        <p14:creationId xmlns:p14="http://schemas.microsoft.com/office/powerpoint/2010/main" val="18646423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14</a:t>
            </a:fld>
            <a:endParaRPr lang="en-GB">
              <a:solidFill>
                <a:prstClr val="black"/>
              </a:solidFill>
            </a:endParaRPr>
          </a:p>
        </p:txBody>
      </p:sp>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Cycling is not just for cyclists </a:t>
            </a:r>
          </a:p>
        </p:txBody>
      </p:sp>
      <p:pic>
        <p:nvPicPr>
          <p:cNvPr id="3" name="Picture 2">
            <a:extLst>
              <a:ext uri="{FF2B5EF4-FFF2-40B4-BE49-F238E27FC236}">
                <a16:creationId xmlns:a16="http://schemas.microsoft.com/office/drawing/2014/main" id="{7AE1586A-C049-444D-935C-59F83449D3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701"/>
          <a:stretch/>
        </p:blipFill>
        <p:spPr>
          <a:xfrm>
            <a:off x="2791661" y="733584"/>
            <a:ext cx="3626648" cy="3676332"/>
          </a:xfrm>
          <a:prstGeom prst="rect">
            <a:avLst/>
          </a:prstGeom>
        </p:spPr>
      </p:pic>
    </p:spTree>
    <p:extLst>
      <p:ext uri="{BB962C8B-B14F-4D97-AF65-F5344CB8AC3E}">
        <p14:creationId xmlns:p14="http://schemas.microsoft.com/office/powerpoint/2010/main" val="2236231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9239-710C-4721-866B-6E92FB9037AD}"/>
              </a:ext>
            </a:extLst>
          </p:cNvPr>
          <p:cNvSpPr>
            <a:spLocks noGrp="1"/>
          </p:cNvSpPr>
          <p:nvPr>
            <p:ph type="title"/>
          </p:nvPr>
        </p:nvSpPr>
        <p:spPr/>
        <p:txBody>
          <a:bodyPr/>
          <a:lstStyle/>
          <a:p>
            <a:r>
              <a:rPr lang="en-GB" dirty="0"/>
              <a:t>What has this meant for our projects? </a:t>
            </a:r>
          </a:p>
        </p:txBody>
      </p:sp>
      <p:sp>
        <p:nvSpPr>
          <p:cNvPr id="3" name="Content Placeholder 2">
            <a:extLst>
              <a:ext uri="{FF2B5EF4-FFF2-40B4-BE49-F238E27FC236}">
                <a16:creationId xmlns:a16="http://schemas.microsoft.com/office/drawing/2014/main" id="{35619915-3B1B-4198-8861-89DAEDA9AE31}"/>
              </a:ext>
            </a:extLst>
          </p:cNvPr>
          <p:cNvSpPr>
            <a:spLocks noGrp="1"/>
          </p:cNvSpPr>
          <p:nvPr>
            <p:ph idx="1"/>
          </p:nvPr>
        </p:nvSpPr>
        <p:spPr>
          <a:xfrm>
            <a:off x="373992" y="783039"/>
            <a:ext cx="8396014" cy="3240321"/>
          </a:xfrm>
        </p:spPr>
        <p:txBody>
          <a:bodyPr vert="horz" lIns="0" tIns="0" rIns="0" bIns="0" rtlCol="0" anchor="t">
            <a:noAutofit/>
          </a:bodyPr>
          <a:lstStyle/>
          <a:p>
            <a:endParaRPr lang="en-GB" sz="1400" dirty="0"/>
          </a:p>
          <a:p>
            <a:r>
              <a:rPr lang="en-GB" sz="1400" dirty="0"/>
              <a:t>Increasing emphasis on scheme gains beyond cycling </a:t>
            </a:r>
          </a:p>
          <a:p>
            <a:r>
              <a:rPr lang="en-GB" sz="1400" dirty="0"/>
              <a:t>More robust baseline evidence required to support schemes</a:t>
            </a:r>
          </a:p>
          <a:p>
            <a:r>
              <a:rPr lang="en-GB" sz="1400" dirty="0"/>
              <a:t>More sophisticated tools for analysing cycle infrastructure </a:t>
            </a:r>
          </a:p>
          <a:p>
            <a:r>
              <a:rPr lang="en-GB" sz="1400" dirty="0"/>
              <a:t>Design standards ever increasing</a:t>
            </a:r>
          </a:p>
          <a:p>
            <a:r>
              <a:rPr lang="en-GB" sz="1400" dirty="0"/>
              <a:t>Increased public interest, demand and scrutiny</a:t>
            </a:r>
          </a:p>
          <a:p>
            <a:r>
              <a:rPr lang="en-GB" sz="1400" dirty="0"/>
              <a:t> </a:t>
            </a:r>
          </a:p>
          <a:p>
            <a:endParaRPr lang="en-GB" sz="1400" dirty="0"/>
          </a:p>
          <a:p>
            <a:endParaRPr lang="en-GB" sz="1400" dirty="0">
              <a:cs typeface="Arial"/>
            </a:endParaRPr>
          </a:p>
          <a:p>
            <a:endParaRPr lang="en-GB" dirty="0"/>
          </a:p>
        </p:txBody>
      </p:sp>
      <p:sp>
        <p:nvSpPr>
          <p:cNvPr id="4" name="Date Placeholder 3">
            <a:extLst>
              <a:ext uri="{FF2B5EF4-FFF2-40B4-BE49-F238E27FC236}">
                <a16:creationId xmlns:a16="http://schemas.microsoft.com/office/drawing/2014/main" id="{A5ADE812-411C-4524-BC70-FA58DEFB17FE}"/>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BF0DE30F-E9B9-46A8-9877-0B73C639F31D}"/>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03461FC0-7181-47BF-94F3-AB4FC9EE7105}"/>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15</a:t>
            </a:fld>
            <a:endParaRPr lang="en-GB">
              <a:solidFill>
                <a:prstClr val="black"/>
              </a:solidFill>
            </a:endParaRPr>
          </a:p>
        </p:txBody>
      </p:sp>
    </p:spTree>
    <p:extLst>
      <p:ext uri="{BB962C8B-B14F-4D97-AF65-F5344CB8AC3E}">
        <p14:creationId xmlns:p14="http://schemas.microsoft.com/office/powerpoint/2010/main" val="26942340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9239-710C-4721-866B-6E92FB9037AD}"/>
              </a:ext>
            </a:extLst>
          </p:cNvPr>
          <p:cNvSpPr>
            <a:spLocks noGrp="1"/>
          </p:cNvSpPr>
          <p:nvPr>
            <p:ph type="title"/>
          </p:nvPr>
        </p:nvSpPr>
        <p:spPr/>
        <p:txBody>
          <a:bodyPr/>
          <a:lstStyle/>
          <a:p>
            <a:r>
              <a:rPr lang="en-GB" dirty="0"/>
              <a:t>What has this meant for our projects? </a:t>
            </a:r>
          </a:p>
        </p:txBody>
      </p:sp>
      <p:sp>
        <p:nvSpPr>
          <p:cNvPr id="3" name="Content Placeholder 2">
            <a:extLst>
              <a:ext uri="{FF2B5EF4-FFF2-40B4-BE49-F238E27FC236}">
                <a16:creationId xmlns:a16="http://schemas.microsoft.com/office/drawing/2014/main" id="{35619915-3B1B-4198-8861-89DAEDA9AE31}"/>
              </a:ext>
            </a:extLst>
          </p:cNvPr>
          <p:cNvSpPr>
            <a:spLocks noGrp="1"/>
          </p:cNvSpPr>
          <p:nvPr>
            <p:ph idx="1"/>
          </p:nvPr>
        </p:nvSpPr>
        <p:spPr>
          <a:xfrm>
            <a:off x="373992" y="783039"/>
            <a:ext cx="8396014" cy="3240321"/>
          </a:xfrm>
        </p:spPr>
        <p:txBody>
          <a:bodyPr vert="horz" lIns="0" tIns="0" rIns="0" bIns="0" rtlCol="0" anchor="t">
            <a:noAutofit/>
          </a:bodyPr>
          <a:lstStyle/>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Local Walking and Cycle Investment Plans (LCWIP)</a:t>
            </a:r>
          </a:p>
          <a:p>
            <a:pPr marL="285750" indent="-285750">
              <a:buFont typeface="Arial" panose="020B0604020202020204" pitchFamily="34" charset="0"/>
              <a:buChar char="•"/>
            </a:pPr>
            <a:r>
              <a:rPr lang="en-GB" sz="1400" dirty="0" err="1"/>
              <a:t>CYcle</a:t>
            </a:r>
            <a:r>
              <a:rPr lang="en-GB" sz="1400" dirty="0"/>
              <a:t> </a:t>
            </a:r>
            <a:r>
              <a:rPr lang="en-GB" sz="1400" dirty="0" err="1"/>
              <a:t>NEtwork</a:t>
            </a:r>
            <a:r>
              <a:rPr lang="en-GB" sz="1400" dirty="0"/>
              <a:t> Model for </a:t>
            </a:r>
            <a:r>
              <a:rPr lang="en-GB" sz="1400" dirty="0" err="1"/>
              <a:t>LondON</a:t>
            </a:r>
            <a:r>
              <a:rPr lang="en-GB" sz="1400" dirty="0"/>
              <a:t>  (Cynemon) </a:t>
            </a:r>
          </a:p>
          <a:p>
            <a:pPr marL="285750" indent="-285750">
              <a:buFont typeface="Arial" panose="020B0604020202020204" pitchFamily="34" charset="0"/>
              <a:buChar char="•"/>
            </a:pPr>
            <a:r>
              <a:rPr lang="en-GB" sz="1400" dirty="0"/>
              <a:t>Central London Coach Station (CLCS)</a:t>
            </a:r>
          </a:p>
          <a:p>
            <a:pPr marL="285750" indent="-285750">
              <a:buFont typeface="Arial" panose="020B0604020202020204" pitchFamily="34" charset="0"/>
              <a:buChar char="•"/>
            </a:pPr>
            <a:r>
              <a:rPr lang="en-GB" sz="1400" dirty="0"/>
              <a:t>Olympic Cycle Masterplan</a:t>
            </a:r>
          </a:p>
          <a:p>
            <a:pPr marL="285750" indent="-285750">
              <a:buFont typeface="Arial" panose="020B0604020202020204" pitchFamily="34" charset="0"/>
              <a:buChar char="•"/>
            </a:pPr>
            <a:r>
              <a:rPr lang="en-GB" sz="1400" dirty="0"/>
              <a:t>Worthing Seafront Investment Plan</a:t>
            </a:r>
          </a:p>
          <a:p>
            <a:pPr marL="285750" indent="-285750">
              <a:buFont typeface="Arial" panose="020B0604020202020204" pitchFamily="34" charset="0"/>
              <a:buChar char="•"/>
            </a:pPr>
            <a:r>
              <a:rPr lang="en-GB" sz="1400" dirty="0"/>
              <a:t>Seven Dials Roundabout, Brighton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cs typeface="Arial"/>
            </a:endParaRPr>
          </a:p>
          <a:p>
            <a:pPr marL="285750" indent="-285750">
              <a:buFont typeface="Arial" panose="020B0604020202020204" pitchFamily="34" charset="0"/>
              <a:buChar char="•"/>
            </a:pPr>
            <a:endParaRPr lang="en-GB" dirty="0"/>
          </a:p>
        </p:txBody>
      </p:sp>
      <p:sp>
        <p:nvSpPr>
          <p:cNvPr id="4" name="Date Placeholder 3">
            <a:extLst>
              <a:ext uri="{FF2B5EF4-FFF2-40B4-BE49-F238E27FC236}">
                <a16:creationId xmlns:a16="http://schemas.microsoft.com/office/drawing/2014/main" id="{A5ADE812-411C-4524-BC70-FA58DEFB17FE}"/>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BF0DE30F-E9B9-46A8-9877-0B73C639F31D}"/>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03461FC0-7181-47BF-94F3-AB4FC9EE7105}"/>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16</a:t>
            </a:fld>
            <a:endParaRPr lang="en-GB">
              <a:solidFill>
                <a:prstClr val="black"/>
              </a:solidFill>
            </a:endParaRPr>
          </a:p>
        </p:txBody>
      </p:sp>
    </p:spTree>
    <p:extLst>
      <p:ext uri="{BB962C8B-B14F-4D97-AF65-F5344CB8AC3E}">
        <p14:creationId xmlns:p14="http://schemas.microsoft.com/office/powerpoint/2010/main" val="368253397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1052-A641-4DBD-9BC6-F8B1014CF613}"/>
              </a:ext>
            </a:extLst>
          </p:cNvPr>
          <p:cNvSpPr>
            <a:spLocks noGrp="1"/>
          </p:cNvSpPr>
          <p:nvPr>
            <p:ph type="title"/>
          </p:nvPr>
        </p:nvSpPr>
        <p:spPr>
          <a:xfrm>
            <a:off x="395286" y="419364"/>
            <a:ext cx="8601875" cy="274779"/>
          </a:xfrm>
        </p:spPr>
        <p:txBody>
          <a:bodyPr/>
          <a:lstStyle/>
          <a:p>
            <a:r>
              <a:rPr lang="en-GB" dirty="0"/>
              <a:t>Local Walking Cycle Investment Plans (LCWIP) </a:t>
            </a:r>
          </a:p>
        </p:txBody>
      </p:sp>
      <p:sp>
        <p:nvSpPr>
          <p:cNvPr id="3" name="Content Placeholder 2">
            <a:extLst>
              <a:ext uri="{FF2B5EF4-FFF2-40B4-BE49-F238E27FC236}">
                <a16:creationId xmlns:a16="http://schemas.microsoft.com/office/drawing/2014/main" id="{D4C20B37-7934-42B1-86B9-C1FA146444A3}"/>
              </a:ext>
            </a:extLst>
          </p:cNvPr>
          <p:cNvSpPr>
            <a:spLocks noGrp="1"/>
          </p:cNvSpPr>
          <p:nvPr>
            <p:ph idx="1"/>
          </p:nvPr>
        </p:nvSpPr>
        <p:spPr>
          <a:xfrm>
            <a:off x="395286" y="938490"/>
            <a:ext cx="8520114" cy="3457444"/>
          </a:xfrm>
        </p:spPr>
        <p:txBody>
          <a:bodyPr vert="horz" lIns="0" tIns="0" rIns="0" bIns="0" rtlCol="0" anchor="t">
            <a:noAutofit/>
          </a:bodyPr>
          <a:lstStyle/>
          <a:p>
            <a:r>
              <a:rPr lang="en-GB" b="1" dirty="0"/>
              <a:t>LCWIP = Local Cycling + Walking Investment Plan </a:t>
            </a:r>
          </a:p>
          <a:p>
            <a:r>
              <a:rPr lang="en-GB" dirty="0"/>
              <a:t>New Department for Transport (DfT) approach to encourage Local Authorities to have long-term walking and cycling plans </a:t>
            </a:r>
          </a:p>
          <a:p>
            <a:r>
              <a:rPr lang="en-GB" dirty="0"/>
              <a:t>Extensive data collection essential for creating basis of strategy and measures to achieve Complete Streets. </a:t>
            </a:r>
          </a:p>
          <a:p>
            <a:r>
              <a:rPr lang="en-GB" dirty="0"/>
              <a:t>3 x Key LCWIP tools: Propensity to Cycle (PCT), Walking Route Assessment Tool (WRAT) and Route Selection Tool (RST)</a:t>
            </a:r>
          </a:p>
          <a:p>
            <a:r>
              <a:rPr lang="en-GB" dirty="0">
                <a:cs typeface="Arial"/>
              </a:rPr>
              <a:t>MM working with 5 x Local Authorities in development of LCWIPs</a:t>
            </a:r>
          </a:p>
          <a:p>
            <a:r>
              <a:rPr lang="en-GB" dirty="0">
                <a:cs typeface="Arial"/>
                <a:hlinkClick r:id="rId2"/>
              </a:rPr>
              <a:t>https://www.pct.bike/m/?r=liverpool-city-region</a:t>
            </a:r>
            <a:endParaRPr lang="en-GB" dirty="0">
              <a:cs typeface="Arial"/>
            </a:endParaRPr>
          </a:p>
          <a:p>
            <a:r>
              <a:rPr lang="en-GB" dirty="0">
                <a:cs typeface="Arial"/>
              </a:rPr>
              <a:t> </a:t>
            </a:r>
          </a:p>
        </p:txBody>
      </p:sp>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43B27914-FB77-4B33-91D3-C2F424768334}"/>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17</a:t>
            </a:fld>
            <a:endParaRPr lang="en-GB">
              <a:solidFill>
                <a:prstClr val="black"/>
              </a:solidFill>
            </a:endParaRPr>
          </a:p>
        </p:txBody>
      </p:sp>
    </p:spTree>
    <p:extLst>
      <p:ext uri="{BB962C8B-B14F-4D97-AF65-F5344CB8AC3E}">
        <p14:creationId xmlns:p14="http://schemas.microsoft.com/office/powerpoint/2010/main" val="97637501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75C84B-0E28-4EF5-BAFE-52600BC323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1666667" y="730045"/>
            <a:ext cx="5810664" cy="4218661"/>
          </a:xfrm>
          <a:prstGeom prst="rect">
            <a:avLst/>
          </a:prstGeom>
        </p:spPr>
      </p:pic>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18</a:t>
            </a:fld>
            <a:endParaRPr lang="en-GB">
              <a:solidFill>
                <a:prstClr val="black"/>
              </a:solidFill>
            </a:endParaRPr>
          </a:p>
        </p:txBody>
      </p:sp>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Local Walking Cycle Investment Plans (LCWIP) </a:t>
            </a:r>
          </a:p>
        </p:txBody>
      </p:sp>
      <p:pic>
        <p:nvPicPr>
          <p:cNvPr id="8" name="Picture 7">
            <a:extLst>
              <a:ext uri="{FF2B5EF4-FFF2-40B4-BE49-F238E27FC236}">
                <a16:creationId xmlns:a16="http://schemas.microsoft.com/office/drawing/2014/main" id="{AE4FFC2C-9AFB-4416-AB66-F14C3BF7B4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66667" y="739156"/>
            <a:ext cx="5810664" cy="4218661"/>
          </a:xfrm>
          <a:prstGeom prst="rect">
            <a:avLst/>
          </a:prstGeom>
        </p:spPr>
      </p:pic>
    </p:spTree>
    <p:extLst>
      <p:ext uri="{BB962C8B-B14F-4D97-AF65-F5344CB8AC3E}">
        <p14:creationId xmlns:p14="http://schemas.microsoft.com/office/powerpoint/2010/main" val="3982281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1052-A641-4DBD-9BC6-F8B1014CF613}"/>
              </a:ext>
            </a:extLst>
          </p:cNvPr>
          <p:cNvSpPr>
            <a:spLocks noGrp="1"/>
          </p:cNvSpPr>
          <p:nvPr>
            <p:ph type="title"/>
          </p:nvPr>
        </p:nvSpPr>
        <p:spPr>
          <a:xfrm>
            <a:off x="395286" y="419364"/>
            <a:ext cx="8601875" cy="274779"/>
          </a:xfrm>
        </p:spPr>
        <p:txBody>
          <a:bodyPr/>
          <a:lstStyle/>
          <a:p>
            <a:r>
              <a:rPr lang="en-GB" dirty="0"/>
              <a:t>Cynemon Cycle Model</a:t>
            </a:r>
          </a:p>
        </p:txBody>
      </p:sp>
      <p:sp>
        <p:nvSpPr>
          <p:cNvPr id="3" name="Content Placeholder 2">
            <a:extLst>
              <a:ext uri="{FF2B5EF4-FFF2-40B4-BE49-F238E27FC236}">
                <a16:creationId xmlns:a16="http://schemas.microsoft.com/office/drawing/2014/main" id="{D4C20B37-7934-42B1-86B9-C1FA146444A3}"/>
              </a:ext>
            </a:extLst>
          </p:cNvPr>
          <p:cNvSpPr>
            <a:spLocks noGrp="1"/>
          </p:cNvSpPr>
          <p:nvPr>
            <p:ph idx="1"/>
          </p:nvPr>
        </p:nvSpPr>
        <p:spPr>
          <a:xfrm>
            <a:off x="395286" y="938490"/>
            <a:ext cx="8520114" cy="3457444"/>
          </a:xfrm>
        </p:spPr>
        <p:txBody>
          <a:bodyPr vert="horz" lIns="0" tIns="0" rIns="0" bIns="0" rtlCol="0" anchor="t">
            <a:noAutofit/>
          </a:bodyPr>
          <a:lstStyle/>
          <a:p>
            <a:r>
              <a:rPr lang="en-GB" dirty="0"/>
              <a:t>‘Cycle Network Model for London’ (CYNEMON) is the new strategic cycle model developed by Transport for London which enables forecasting up until 2041 </a:t>
            </a:r>
          </a:p>
          <a:p>
            <a:r>
              <a:rPr lang="en-GB" dirty="0"/>
              <a:t>Cynemon developed to estimate cycle flows, journey times and routings</a:t>
            </a:r>
          </a:p>
          <a:p>
            <a:r>
              <a:rPr lang="en-GB" dirty="0"/>
              <a:t>MM appointed by LB Croydon to review the impacts of proposed segregated cycle infrastructure upon cycle trips and distribution of cycles flows</a:t>
            </a:r>
          </a:p>
          <a:p>
            <a:r>
              <a:rPr lang="en-GB" dirty="0"/>
              <a:t>Cynemon outputs were used in tandem with MM’s VISSIM modelling to create full picture of modelling and future flows   </a:t>
            </a:r>
            <a:br>
              <a:rPr lang="en-GB" dirty="0"/>
            </a:br>
            <a:br>
              <a:rPr lang="en-GB" dirty="0"/>
            </a:br>
            <a:br>
              <a:rPr lang="en-GB" dirty="0"/>
            </a:br>
            <a:br>
              <a:rPr lang="en-GB" dirty="0"/>
            </a:br>
            <a:endParaRPr lang="en-GB" dirty="0">
              <a:cs typeface="Arial"/>
            </a:endParaRPr>
          </a:p>
        </p:txBody>
      </p:sp>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43B27914-FB77-4B33-91D3-C2F424768334}"/>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19</a:t>
            </a:fld>
            <a:endParaRPr lang="en-GB">
              <a:solidFill>
                <a:prstClr val="black"/>
              </a:solidFill>
            </a:endParaRPr>
          </a:p>
        </p:txBody>
      </p:sp>
    </p:spTree>
    <p:extLst>
      <p:ext uri="{BB962C8B-B14F-4D97-AF65-F5344CB8AC3E}">
        <p14:creationId xmlns:p14="http://schemas.microsoft.com/office/powerpoint/2010/main" val="199376086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9239-710C-4721-866B-6E92FB9037AD}"/>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35619915-3B1B-4198-8861-89DAEDA9AE31}"/>
              </a:ext>
            </a:extLst>
          </p:cNvPr>
          <p:cNvSpPr>
            <a:spLocks noGrp="1"/>
          </p:cNvSpPr>
          <p:nvPr>
            <p:ph idx="1"/>
          </p:nvPr>
        </p:nvSpPr>
        <p:spPr>
          <a:xfrm>
            <a:off x="395289" y="1039942"/>
            <a:ext cx="8248456" cy="3455988"/>
          </a:xfrm>
        </p:spPr>
        <p:txBody>
          <a:bodyPr/>
          <a:lstStyle/>
          <a:p>
            <a:pPr marL="285750" indent="-285750">
              <a:buFont typeface="Arial" panose="020B0604020202020204" pitchFamily="34" charset="0"/>
              <a:buChar char="•"/>
            </a:pPr>
            <a:r>
              <a:rPr lang="en-GB" sz="1400" dirty="0"/>
              <a:t>About us </a:t>
            </a:r>
          </a:p>
          <a:p>
            <a:pPr marL="285750" indent="-285750">
              <a:buFont typeface="Arial" panose="020B0604020202020204" pitchFamily="34" charset="0"/>
              <a:buChar char="•"/>
            </a:pPr>
            <a:r>
              <a:rPr lang="en-GB" sz="1400" dirty="0"/>
              <a:t>What is Cycle Infrastructure? </a:t>
            </a:r>
          </a:p>
          <a:p>
            <a:pPr marL="285750" indent="-285750">
              <a:buFont typeface="Arial" panose="020B0604020202020204" pitchFamily="34" charset="0"/>
              <a:buChar char="•"/>
            </a:pPr>
            <a:r>
              <a:rPr lang="en-GB" sz="1400" dirty="0"/>
              <a:t>A shift in emphasis </a:t>
            </a:r>
          </a:p>
          <a:p>
            <a:pPr marL="285750" indent="-285750">
              <a:buFont typeface="Arial" panose="020B0604020202020204" pitchFamily="34" charset="0"/>
              <a:buChar char="•"/>
            </a:pPr>
            <a:r>
              <a:rPr lang="en-GB" sz="1400" dirty="0"/>
              <a:t>Project Examples</a:t>
            </a:r>
          </a:p>
          <a:p>
            <a:pPr marL="285750" indent="-285750">
              <a:buFont typeface="Arial" panose="020B0604020202020204" pitchFamily="34" charset="0"/>
              <a:buChar char="•"/>
            </a:pPr>
            <a:r>
              <a:rPr lang="en-GB" sz="1400" dirty="0"/>
              <a:t>The Transport for London Experience </a:t>
            </a:r>
          </a:p>
          <a:p>
            <a:pPr marL="285750" indent="-285750">
              <a:buFont typeface="Arial" panose="020B0604020202020204" pitchFamily="34" charset="0"/>
              <a:buChar char="•"/>
            </a:pPr>
            <a:r>
              <a:rPr lang="en-GB" sz="1400" dirty="0"/>
              <a:t>What could this mean for the IoM? </a:t>
            </a:r>
          </a:p>
          <a:p>
            <a:pPr marL="285750" indent="-285750">
              <a:buFont typeface="Arial" panose="020B0604020202020204" pitchFamily="34" charset="0"/>
              <a:buChar char="•"/>
            </a:pPr>
            <a:endParaRPr lang="en-GB" sz="1400" dirty="0"/>
          </a:p>
        </p:txBody>
      </p:sp>
      <p:sp>
        <p:nvSpPr>
          <p:cNvPr id="4" name="Date Placeholder 3">
            <a:extLst>
              <a:ext uri="{FF2B5EF4-FFF2-40B4-BE49-F238E27FC236}">
                <a16:creationId xmlns:a16="http://schemas.microsoft.com/office/drawing/2014/main" id="{A5ADE812-411C-4524-BC70-FA58DEFB17FE}"/>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BF0DE30F-E9B9-46A8-9877-0B73C639F31D}"/>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03461FC0-7181-47BF-94F3-AB4FC9EE7105}"/>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2</a:t>
            </a:fld>
            <a:endParaRPr lang="en-GB">
              <a:solidFill>
                <a:prstClr val="black"/>
              </a:solidFill>
            </a:endParaRPr>
          </a:p>
        </p:txBody>
      </p:sp>
    </p:spTree>
    <p:extLst>
      <p:ext uri="{BB962C8B-B14F-4D97-AF65-F5344CB8AC3E}">
        <p14:creationId xmlns:p14="http://schemas.microsoft.com/office/powerpoint/2010/main" val="413855242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2800303-E580-4667-8EBD-D8E2BB4A63C3}"/>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dirty="0">
              <a:solidFill>
                <a:prstClr val="black"/>
              </a:solidFill>
            </a:endParaRPr>
          </a:p>
        </p:txBody>
      </p:sp>
      <p:sp>
        <p:nvSpPr>
          <p:cNvPr id="5" name="Footer Placeholder 4">
            <a:extLst>
              <a:ext uri="{FF2B5EF4-FFF2-40B4-BE49-F238E27FC236}">
                <a16:creationId xmlns:a16="http://schemas.microsoft.com/office/drawing/2014/main" id="{A7CAF872-67F4-4CE0-8576-D578B0FCF051}"/>
              </a:ext>
            </a:extLst>
          </p:cNvPr>
          <p:cNvSpPr>
            <a:spLocks noGrp="1"/>
          </p:cNvSpPr>
          <p:nvPr>
            <p:ph type="ftr" sz="quarter" idx="11"/>
          </p:nvPr>
        </p:nvSpPr>
        <p:spPr/>
        <p:txBody>
          <a:bodyPr/>
          <a:lstStyle/>
          <a:p>
            <a:pPr defTabSz="914378"/>
            <a:r>
              <a:rPr lang="en-GB">
                <a:solidFill>
                  <a:prstClr val="black"/>
                </a:solidFill>
              </a:rPr>
              <a:t>Mott MacDonald | Presentation</a:t>
            </a:r>
            <a:endParaRPr lang="en-GB" dirty="0">
              <a:solidFill>
                <a:prstClr val="black"/>
              </a:solidFill>
            </a:endParaRPr>
          </a:p>
        </p:txBody>
      </p:sp>
      <p:sp>
        <p:nvSpPr>
          <p:cNvPr id="6" name="Slide Number Placeholder 5">
            <a:extLst>
              <a:ext uri="{FF2B5EF4-FFF2-40B4-BE49-F238E27FC236}">
                <a16:creationId xmlns:a16="http://schemas.microsoft.com/office/drawing/2014/main" id="{B65E7DAA-9C0D-4CF3-9196-C47364077A74}"/>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20</a:t>
            </a:fld>
            <a:endParaRPr lang="en-GB" dirty="0">
              <a:solidFill>
                <a:prstClr val="black"/>
              </a:solidFill>
            </a:endParaRPr>
          </a:p>
        </p:txBody>
      </p:sp>
      <p:sp>
        <p:nvSpPr>
          <p:cNvPr id="8" name="Title 1">
            <a:extLst>
              <a:ext uri="{FF2B5EF4-FFF2-40B4-BE49-F238E27FC236}">
                <a16:creationId xmlns:a16="http://schemas.microsoft.com/office/drawing/2014/main" id="{871F4C03-4142-4992-8D2A-814AF56C1FAD}"/>
              </a:ext>
            </a:extLst>
          </p:cNvPr>
          <p:cNvSpPr txBox="1">
            <a:spLocks/>
          </p:cNvSpPr>
          <p:nvPr/>
        </p:nvSpPr>
        <p:spPr>
          <a:xfrm>
            <a:off x="183422" y="391285"/>
            <a:ext cx="4076158" cy="284162"/>
          </a:xfrm>
          <a:prstGeom prst="rect">
            <a:avLst/>
          </a:prstGeom>
        </p:spPr>
        <p:txBody>
          <a:bodyPr lIns="0" tIns="0" rIns="0" bIns="0" anchor="t">
            <a:noAutofit/>
          </a:bodyPr>
          <a:lstStyle>
            <a:lvl1pPr algn="l" defTabSz="685800" rtl="0" eaLnBrk="1" latinLnBrk="0" hangingPunct="1">
              <a:lnSpc>
                <a:spcPct val="80000"/>
              </a:lnSpc>
              <a:spcBef>
                <a:spcPct val="0"/>
              </a:spcBef>
              <a:buNone/>
              <a:defRPr lang="en-GB" sz="2200" kern="1200" dirty="0" smtClean="0">
                <a:solidFill>
                  <a:schemeClr val="tx1"/>
                </a:solidFill>
                <a:latin typeface="+mj-lt"/>
                <a:ea typeface="+mj-ea"/>
                <a:cs typeface="+mj-cs"/>
              </a:defRPr>
            </a:lvl1pPr>
          </a:lstStyle>
          <a:p>
            <a:r>
              <a:rPr lang="en-GB" dirty="0"/>
              <a:t>Cynemon Cycle Model </a:t>
            </a:r>
            <a:br>
              <a:rPr lang="en-GB" b="1" dirty="0"/>
            </a:br>
            <a:br>
              <a:rPr lang="en-GB" b="1" dirty="0"/>
            </a:br>
            <a:br>
              <a:rPr lang="en-GB" sz="1600" dirty="0"/>
            </a:br>
            <a:endParaRPr lang="en-GB" dirty="0"/>
          </a:p>
        </p:txBody>
      </p:sp>
      <p:pic>
        <p:nvPicPr>
          <p:cNvPr id="9" name="Picture 8">
            <a:extLst>
              <a:ext uri="{FF2B5EF4-FFF2-40B4-BE49-F238E27FC236}">
                <a16:creationId xmlns:a16="http://schemas.microsoft.com/office/drawing/2014/main" id="{AB6F2EE8-C1CB-4247-886D-285346970A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39070" y="730044"/>
            <a:ext cx="2788815" cy="4218661"/>
          </a:xfrm>
          <a:prstGeom prst="rect">
            <a:avLst/>
          </a:prstGeom>
        </p:spPr>
      </p:pic>
      <p:pic>
        <p:nvPicPr>
          <p:cNvPr id="10" name="Picture 9">
            <a:extLst>
              <a:ext uri="{FF2B5EF4-FFF2-40B4-BE49-F238E27FC236}">
                <a16:creationId xmlns:a16="http://schemas.microsoft.com/office/drawing/2014/main" id="{F5CF8468-E8D1-40FF-AF84-E0E17F2A9B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51515" y="730044"/>
            <a:ext cx="2744590" cy="4218661"/>
          </a:xfrm>
          <a:prstGeom prst="rect">
            <a:avLst/>
          </a:prstGeom>
        </p:spPr>
      </p:pic>
      <p:pic>
        <p:nvPicPr>
          <p:cNvPr id="12" name="Picture 11">
            <a:extLst>
              <a:ext uri="{FF2B5EF4-FFF2-40B4-BE49-F238E27FC236}">
                <a16:creationId xmlns:a16="http://schemas.microsoft.com/office/drawing/2014/main" id="{35CFF5C7-432C-4707-917C-A4BA636C4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440" y="729771"/>
            <a:ext cx="5996939" cy="4237567"/>
          </a:xfrm>
          <a:prstGeom prst="rect">
            <a:avLst/>
          </a:prstGeom>
        </p:spPr>
      </p:pic>
    </p:spTree>
    <p:extLst>
      <p:ext uri="{BB962C8B-B14F-4D97-AF65-F5344CB8AC3E}">
        <p14:creationId xmlns:p14="http://schemas.microsoft.com/office/powerpoint/2010/main" val="1362825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2913-5ABB-432A-9F55-C71A57115570}"/>
              </a:ext>
            </a:extLst>
          </p:cNvPr>
          <p:cNvSpPr>
            <a:spLocks noGrp="1"/>
          </p:cNvSpPr>
          <p:nvPr>
            <p:ph type="title"/>
          </p:nvPr>
        </p:nvSpPr>
        <p:spPr/>
        <p:txBody>
          <a:bodyPr/>
          <a:lstStyle/>
          <a:p>
            <a:r>
              <a:rPr lang="en-GB" dirty="0"/>
              <a:t>Central Coach Station, London</a:t>
            </a:r>
            <a:br>
              <a:rPr lang="en-GB" dirty="0"/>
            </a:br>
            <a:endParaRPr lang="en-GB" dirty="0"/>
          </a:p>
        </p:txBody>
      </p:sp>
      <p:sp>
        <p:nvSpPr>
          <p:cNvPr id="3" name="Content Placeholder 2">
            <a:extLst>
              <a:ext uri="{FF2B5EF4-FFF2-40B4-BE49-F238E27FC236}">
                <a16:creationId xmlns:a16="http://schemas.microsoft.com/office/drawing/2014/main" id="{77AD527C-C7ED-4A2C-822E-48F286DCC05D}"/>
              </a:ext>
            </a:extLst>
          </p:cNvPr>
          <p:cNvSpPr>
            <a:spLocks noGrp="1"/>
          </p:cNvSpPr>
          <p:nvPr>
            <p:ph idx="1"/>
          </p:nvPr>
        </p:nvSpPr>
        <p:spPr>
          <a:xfrm>
            <a:off x="395289" y="1011239"/>
            <a:ext cx="8353424" cy="817561"/>
          </a:xfrm>
        </p:spPr>
        <p:txBody>
          <a:bodyPr/>
          <a:lstStyle/>
          <a:p>
            <a:r>
              <a:rPr lang="en-GB" dirty="0"/>
              <a:t>Development Site was identified through design competition as best location for relocated coach station but arguably worst choice location for walking and cycling </a:t>
            </a:r>
          </a:p>
          <a:p>
            <a:pPr lvl="0"/>
            <a:r>
              <a:rPr lang="en-GB" dirty="0"/>
              <a:t>Mott MacDonald developed Urban Planning Strategy for relocation London’s central coach station</a:t>
            </a:r>
          </a:p>
          <a:p>
            <a:r>
              <a:rPr lang="en-GB" dirty="0"/>
              <a:t>Complete Streets at core of Urban Planning Strategy for transforming streetscapes and long-term overhaul of area</a:t>
            </a:r>
          </a:p>
          <a:p>
            <a:pPr lvl="0"/>
            <a:r>
              <a:rPr lang="en-GB" dirty="0"/>
              <a:t>Traffic Demand Management (TDM) was key aspect of strategy for promotion of Active Travel and encouraging users of the Coach Station to reconsider how they travel to the site</a:t>
            </a:r>
          </a:p>
          <a:p>
            <a:endParaRPr lang="en-GB" dirty="0"/>
          </a:p>
        </p:txBody>
      </p:sp>
      <p:sp>
        <p:nvSpPr>
          <p:cNvPr id="4" name="Date Placeholder 3">
            <a:extLst>
              <a:ext uri="{FF2B5EF4-FFF2-40B4-BE49-F238E27FC236}">
                <a16:creationId xmlns:a16="http://schemas.microsoft.com/office/drawing/2014/main" id="{15537653-2044-440A-A4E8-283EC18FEAA8}"/>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D7D0A686-0F18-4ADD-B009-B41196A21BD6}"/>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4D8B7475-8CB4-4F7B-B2FC-108E49F8D942}"/>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21</a:t>
            </a:fld>
            <a:endParaRPr lang="en-GB">
              <a:solidFill>
                <a:prstClr val="black"/>
              </a:solidFill>
            </a:endParaRPr>
          </a:p>
        </p:txBody>
      </p:sp>
    </p:spTree>
    <p:extLst>
      <p:ext uri="{BB962C8B-B14F-4D97-AF65-F5344CB8AC3E}">
        <p14:creationId xmlns:p14="http://schemas.microsoft.com/office/powerpoint/2010/main" val="30729785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22</a:t>
            </a:fld>
            <a:endParaRPr lang="en-GB">
              <a:solidFill>
                <a:prstClr val="black"/>
              </a:solidFill>
            </a:endParaRPr>
          </a:p>
        </p:txBody>
      </p:sp>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Central Coach Station, London</a:t>
            </a:r>
            <a:br>
              <a:rPr lang="en-GB" dirty="0"/>
            </a:br>
            <a:endParaRPr lang="en-GB" dirty="0"/>
          </a:p>
        </p:txBody>
      </p:sp>
      <p:pic>
        <p:nvPicPr>
          <p:cNvPr id="7" name="Picture 6">
            <a:extLst>
              <a:ext uri="{FF2B5EF4-FFF2-40B4-BE49-F238E27FC236}">
                <a16:creationId xmlns:a16="http://schemas.microsoft.com/office/drawing/2014/main" id="{F408B53B-2F14-424A-BC34-17C997B53B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30907" y="724919"/>
            <a:ext cx="7507992" cy="4218661"/>
          </a:xfrm>
          <a:prstGeom prst="rect">
            <a:avLst/>
          </a:prstGeom>
        </p:spPr>
      </p:pic>
      <p:pic>
        <p:nvPicPr>
          <p:cNvPr id="11" name="Picture 10">
            <a:extLst>
              <a:ext uri="{FF2B5EF4-FFF2-40B4-BE49-F238E27FC236}">
                <a16:creationId xmlns:a16="http://schemas.microsoft.com/office/drawing/2014/main" id="{ACACE325-C2B4-4861-80CA-1E82EFB93B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30907" y="724918"/>
            <a:ext cx="7507992" cy="4218661"/>
          </a:xfrm>
          <a:prstGeom prst="rect">
            <a:avLst/>
          </a:prstGeom>
        </p:spPr>
      </p:pic>
      <p:pic>
        <p:nvPicPr>
          <p:cNvPr id="12" name="Picture 11">
            <a:extLst>
              <a:ext uri="{FF2B5EF4-FFF2-40B4-BE49-F238E27FC236}">
                <a16:creationId xmlns:a16="http://schemas.microsoft.com/office/drawing/2014/main" id="{73364047-02CF-4874-B458-112F4C1A1C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907" y="750482"/>
            <a:ext cx="7507992" cy="4218658"/>
          </a:xfrm>
          <a:prstGeom prst="rect">
            <a:avLst/>
          </a:prstGeom>
        </p:spPr>
      </p:pic>
      <p:pic>
        <p:nvPicPr>
          <p:cNvPr id="13" name="Picture 12">
            <a:extLst>
              <a:ext uri="{FF2B5EF4-FFF2-40B4-BE49-F238E27FC236}">
                <a16:creationId xmlns:a16="http://schemas.microsoft.com/office/drawing/2014/main" id="{3645216E-6691-4A2A-A9E1-62B26CFCEA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30907" y="750482"/>
            <a:ext cx="7507992" cy="4218658"/>
          </a:xfrm>
          <a:prstGeom prst="rect">
            <a:avLst/>
          </a:prstGeom>
        </p:spPr>
      </p:pic>
    </p:spTree>
    <p:extLst>
      <p:ext uri="{BB962C8B-B14F-4D97-AF65-F5344CB8AC3E}">
        <p14:creationId xmlns:p14="http://schemas.microsoft.com/office/powerpoint/2010/main" val="9078979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9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
                                  </p:stCondLst>
                                  <p:childTnLst>
                                    <p:set>
                                      <p:cBhvr>
                                        <p:cTn id="10" dur="1" fill="hold">
                                          <p:stCondLst>
                                            <p:cond delay="999"/>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50"/>
                                  </p:stCondLst>
                                  <p:childTnLst>
                                    <p:set>
                                      <p:cBhvr>
                                        <p:cTn id="14" dur="1" fill="hold">
                                          <p:stCondLst>
                                            <p:cond delay="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street&#10;&#10;Description generated with very high confidence">
            <a:extLst>
              <a:ext uri="{FF2B5EF4-FFF2-40B4-BE49-F238E27FC236}">
                <a16:creationId xmlns:a16="http://schemas.microsoft.com/office/drawing/2014/main" id="{710B2EC3-E0C5-415E-AF67-9843E63D7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26" y="1005686"/>
            <a:ext cx="4552539" cy="3358691"/>
          </a:xfrm>
          <a:prstGeom prst="rect">
            <a:avLst/>
          </a:prstGeom>
        </p:spPr>
      </p:pic>
      <p:sp>
        <p:nvSpPr>
          <p:cNvPr id="2" name="Title 1">
            <a:extLst>
              <a:ext uri="{FF2B5EF4-FFF2-40B4-BE49-F238E27FC236}">
                <a16:creationId xmlns:a16="http://schemas.microsoft.com/office/drawing/2014/main" id="{5ABD1052-A641-4DBD-9BC6-F8B1014CF613}"/>
              </a:ext>
            </a:extLst>
          </p:cNvPr>
          <p:cNvSpPr>
            <a:spLocks noGrp="1"/>
          </p:cNvSpPr>
          <p:nvPr>
            <p:ph type="title"/>
          </p:nvPr>
        </p:nvSpPr>
        <p:spPr>
          <a:xfrm>
            <a:off x="395287" y="419364"/>
            <a:ext cx="8353424" cy="256909"/>
          </a:xfrm>
        </p:spPr>
        <p:txBody>
          <a:bodyPr/>
          <a:lstStyle/>
          <a:p>
            <a:r>
              <a:rPr lang="en-GB" dirty="0"/>
              <a:t>Olympic Park Cycle Masterplan, London</a:t>
            </a:r>
          </a:p>
        </p:txBody>
      </p:sp>
      <p:sp>
        <p:nvSpPr>
          <p:cNvPr id="3" name="Content Placeholder 2">
            <a:extLst>
              <a:ext uri="{FF2B5EF4-FFF2-40B4-BE49-F238E27FC236}">
                <a16:creationId xmlns:a16="http://schemas.microsoft.com/office/drawing/2014/main" id="{D4C20B37-7934-42B1-86B9-C1FA146444A3}"/>
              </a:ext>
            </a:extLst>
          </p:cNvPr>
          <p:cNvSpPr>
            <a:spLocks noGrp="1"/>
          </p:cNvSpPr>
          <p:nvPr>
            <p:ph idx="1"/>
          </p:nvPr>
        </p:nvSpPr>
        <p:spPr>
          <a:xfrm>
            <a:off x="5032511" y="938490"/>
            <a:ext cx="3803570" cy="3457444"/>
          </a:xfrm>
        </p:spPr>
        <p:txBody>
          <a:bodyPr vert="horz" lIns="0" tIns="0" rIns="0" bIns="0" rtlCol="0" anchor="t">
            <a:noAutofit/>
          </a:bodyPr>
          <a:lstStyle/>
          <a:p>
            <a:r>
              <a:rPr lang="en-GB" dirty="0"/>
              <a:t>Mott Macdonald asked to develop a Masterplan for downgrading the existing 4-lane highway arrangement to enable introduction of ‘Dutch Style’ cycle facilities  </a:t>
            </a:r>
          </a:p>
          <a:p>
            <a:r>
              <a:rPr lang="en-GB" dirty="0"/>
              <a:t>Key design features: cycle superhighway facilities throughout the Olympic Park, significantly improved pedestrian facilities and public realm quality.</a:t>
            </a:r>
            <a:endParaRPr lang="en-GB" dirty="0">
              <a:cs typeface="Arial"/>
            </a:endParaRPr>
          </a:p>
        </p:txBody>
      </p:sp>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43B27914-FB77-4B33-91D3-C2F424768334}"/>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23</a:t>
            </a:fld>
            <a:endParaRPr lang="en-GB">
              <a:solidFill>
                <a:prstClr val="black"/>
              </a:solidFill>
            </a:endParaRPr>
          </a:p>
        </p:txBody>
      </p:sp>
      <p:pic>
        <p:nvPicPr>
          <p:cNvPr id="8" name="Picture 7">
            <a:extLst>
              <a:ext uri="{FF2B5EF4-FFF2-40B4-BE49-F238E27FC236}">
                <a16:creationId xmlns:a16="http://schemas.microsoft.com/office/drawing/2014/main" id="{E0C51741-EEFB-434D-9422-31A357EA0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827" y="1008599"/>
            <a:ext cx="4535707" cy="3358691"/>
          </a:xfrm>
          <a:prstGeom prst="rect">
            <a:avLst/>
          </a:prstGeom>
        </p:spPr>
      </p:pic>
    </p:spTree>
    <p:extLst>
      <p:ext uri="{BB962C8B-B14F-4D97-AF65-F5344CB8AC3E}">
        <p14:creationId xmlns:p14="http://schemas.microsoft.com/office/powerpoint/2010/main" val="1891626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1052-A641-4DBD-9BC6-F8B1014CF613}"/>
              </a:ext>
            </a:extLst>
          </p:cNvPr>
          <p:cNvSpPr>
            <a:spLocks noGrp="1"/>
          </p:cNvSpPr>
          <p:nvPr>
            <p:ph type="title"/>
          </p:nvPr>
        </p:nvSpPr>
        <p:spPr>
          <a:xfrm>
            <a:off x="395286" y="419364"/>
            <a:ext cx="8601875" cy="274779"/>
          </a:xfrm>
        </p:spPr>
        <p:txBody>
          <a:bodyPr/>
          <a:lstStyle/>
          <a:p>
            <a:r>
              <a:rPr lang="en-GB" dirty="0"/>
              <a:t>Worthing Seafront Investment Plan</a:t>
            </a:r>
          </a:p>
        </p:txBody>
      </p:sp>
      <p:sp>
        <p:nvSpPr>
          <p:cNvPr id="3" name="Content Placeholder 2">
            <a:extLst>
              <a:ext uri="{FF2B5EF4-FFF2-40B4-BE49-F238E27FC236}">
                <a16:creationId xmlns:a16="http://schemas.microsoft.com/office/drawing/2014/main" id="{D4C20B37-7934-42B1-86B9-C1FA146444A3}"/>
              </a:ext>
            </a:extLst>
          </p:cNvPr>
          <p:cNvSpPr>
            <a:spLocks noGrp="1"/>
          </p:cNvSpPr>
          <p:nvPr>
            <p:ph idx="1"/>
          </p:nvPr>
        </p:nvSpPr>
        <p:spPr>
          <a:xfrm>
            <a:off x="5032511" y="938490"/>
            <a:ext cx="3803570" cy="3457444"/>
          </a:xfrm>
        </p:spPr>
        <p:txBody>
          <a:bodyPr vert="horz" lIns="0" tIns="0" rIns="0" bIns="0" rtlCol="0" anchor="t">
            <a:noAutofit/>
          </a:bodyPr>
          <a:lstStyle/>
          <a:p>
            <a:r>
              <a:rPr lang="en-GB" dirty="0"/>
              <a:t>Undertook significant amount of walking and cycling analysis to inform Seafront Investment Plan </a:t>
            </a:r>
          </a:p>
          <a:p>
            <a:r>
              <a:rPr lang="en-GB" dirty="0"/>
              <a:t>Worked closely with local authority and stakeholders to discuss Worthing’s future</a:t>
            </a:r>
          </a:p>
          <a:p>
            <a:r>
              <a:rPr lang="en-GB" dirty="0"/>
              <a:t>Key focus of plan was reconnecting the town centre, train station and Worthing Promenade</a:t>
            </a:r>
          </a:p>
          <a:p>
            <a:r>
              <a:rPr lang="en-GB" dirty="0"/>
              <a:t>Major public realm improvements for the seafront proposed </a:t>
            </a:r>
          </a:p>
        </p:txBody>
      </p:sp>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43B27914-FB77-4B33-91D3-C2F424768334}"/>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24</a:t>
            </a:fld>
            <a:endParaRPr lang="en-GB">
              <a:solidFill>
                <a:prstClr val="black"/>
              </a:solidFill>
            </a:endParaRPr>
          </a:p>
        </p:txBody>
      </p:sp>
      <p:pic>
        <p:nvPicPr>
          <p:cNvPr id="8" name="Picture 7">
            <a:extLst>
              <a:ext uri="{FF2B5EF4-FFF2-40B4-BE49-F238E27FC236}">
                <a16:creationId xmlns:a16="http://schemas.microsoft.com/office/drawing/2014/main" id="{E0C51741-EEFB-434D-9422-31A357EA08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827" y="1008599"/>
            <a:ext cx="4535707" cy="3358691"/>
          </a:xfrm>
          <a:prstGeom prst="rect">
            <a:avLst/>
          </a:prstGeom>
        </p:spPr>
      </p:pic>
      <p:pic>
        <p:nvPicPr>
          <p:cNvPr id="9" name="Picture 2">
            <a:extLst>
              <a:ext uri="{FF2B5EF4-FFF2-40B4-BE49-F238E27FC236}">
                <a16:creationId xmlns:a16="http://schemas.microsoft.com/office/drawing/2014/main" id="{32BEF31B-B5A9-4996-ADF2-FC602536CB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8827" y="1003585"/>
            <a:ext cx="4535707" cy="33637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234E691-0858-411D-B9CA-5919F6CD8E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8827" y="1003585"/>
            <a:ext cx="4535707" cy="3363705"/>
          </a:xfrm>
          <a:prstGeom prst="rect">
            <a:avLst/>
          </a:prstGeom>
        </p:spPr>
      </p:pic>
      <p:pic>
        <p:nvPicPr>
          <p:cNvPr id="13" name="Picture 12">
            <a:extLst>
              <a:ext uri="{FF2B5EF4-FFF2-40B4-BE49-F238E27FC236}">
                <a16:creationId xmlns:a16="http://schemas.microsoft.com/office/drawing/2014/main" id="{6C6A8258-8839-4DCA-9D1C-5968DEC20A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58827" y="1003585"/>
            <a:ext cx="4535707" cy="3363705"/>
          </a:xfrm>
          <a:prstGeom prst="rect">
            <a:avLst/>
          </a:prstGeom>
        </p:spPr>
      </p:pic>
    </p:spTree>
    <p:extLst>
      <p:ext uri="{BB962C8B-B14F-4D97-AF65-F5344CB8AC3E}">
        <p14:creationId xmlns:p14="http://schemas.microsoft.com/office/powerpoint/2010/main" val="878587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63F0509-6300-4E7B-A719-C745F84C9387}"/>
              </a:ext>
            </a:extLst>
          </p:cNvPr>
          <p:cNvSpPr>
            <a:spLocks noGrp="1"/>
          </p:cNvSpPr>
          <p:nvPr>
            <p:ph type="title"/>
          </p:nvPr>
        </p:nvSpPr>
        <p:spPr>
          <a:xfrm>
            <a:off x="395287" y="603916"/>
            <a:ext cx="8353424" cy="256909"/>
          </a:xfrm>
        </p:spPr>
        <p:txBody>
          <a:bodyPr/>
          <a:lstStyle/>
          <a:p>
            <a:r>
              <a:rPr lang="en-GB" dirty="0"/>
              <a:t>Seven Dials, Brighton</a:t>
            </a:r>
          </a:p>
        </p:txBody>
      </p:sp>
      <p:sp>
        <p:nvSpPr>
          <p:cNvPr id="9" name="Content Placeholder 8">
            <a:extLst>
              <a:ext uri="{FF2B5EF4-FFF2-40B4-BE49-F238E27FC236}">
                <a16:creationId xmlns:a16="http://schemas.microsoft.com/office/drawing/2014/main" id="{1C86C514-8BED-4C6C-9D5A-E48BEE834E4D}"/>
              </a:ext>
            </a:extLst>
          </p:cNvPr>
          <p:cNvSpPr>
            <a:spLocks noGrp="1"/>
          </p:cNvSpPr>
          <p:nvPr>
            <p:ph idx="1"/>
          </p:nvPr>
        </p:nvSpPr>
        <p:spPr>
          <a:xfrm>
            <a:off x="395286" y="1212574"/>
            <a:ext cx="8291514" cy="3930926"/>
          </a:xfrm>
        </p:spPr>
        <p:txBody>
          <a:bodyPr/>
          <a:lstStyle/>
          <a:p>
            <a:pPr lvl="0"/>
            <a:r>
              <a:rPr lang="en-GB" dirty="0"/>
              <a:t>Historically, Seven Dials = city’s top collision hotspot with a majority of collisions involving pedestrians and cyclists. </a:t>
            </a:r>
          </a:p>
          <a:p>
            <a:pPr lvl="0"/>
            <a:r>
              <a:rPr lang="en-GB" dirty="0"/>
              <a:t>Address key collisions points for pedestrians and cycles </a:t>
            </a:r>
          </a:p>
          <a:p>
            <a:pPr lvl="0"/>
            <a:r>
              <a:rPr lang="en-GB" dirty="0"/>
              <a:t>Provide an accessible streetscape with focus on de-cluttering</a:t>
            </a:r>
          </a:p>
          <a:p>
            <a:pPr lvl="0"/>
            <a:r>
              <a:rPr lang="en-GB" dirty="0"/>
              <a:t>Completely permeable junction </a:t>
            </a:r>
          </a:p>
          <a:p>
            <a:pPr lvl="0"/>
            <a:r>
              <a:rPr lang="en-GB" dirty="0"/>
              <a:t>Reinstate the junction as a public space for local communities</a:t>
            </a:r>
          </a:p>
          <a:p>
            <a:endParaRPr lang="en-GB" dirty="0"/>
          </a:p>
        </p:txBody>
      </p:sp>
      <p:sp>
        <p:nvSpPr>
          <p:cNvPr id="3" name="Date Placeholder 2">
            <a:extLst>
              <a:ext uri="{FF2B5EF4-FFF2-40B4-BE49-F238E27FC236}">
                <a16:creationId xmlns:a16="http://schemas.microsoft.com/office/drawing/2014/main" id="{DDE1576B-054E-4526-B3E5-A90686812E91}"/>
              </a:ext>
            </a:extLst>
          </p:cNvPr>
          <p:cNvSpPr>
            <a:spLocks noGrp="1"/>
          </p:cNvSpPr>
          <p:nvPr>
            <p:ph type="dt" sz="half" idx="10"/>
          </p:nvPr>
        </p:nvSpPr>
        <p:spPr/>
        <p:txBody>
          <a:bodyPr/>
          <a:lstStyle/>
          <a:p>
            <a:pPr defTabSz="914378"/>
            <a:fld id="{AB09C4BD-355C-4263-A788-E88B922C7989}" type="datetime4">
              <a:rPr lang="en-GB" smtClean="0">
                <a:solidFill>
                  <a:prstClr val="black"/>
                </a:solidFill>
              </a:rPr>
              <a:t>18 January 2019</a:t>
            </a:fld>
            <a:endParaRPr lang="en-GB">
              <a:solidFill>
                <a:prstClr val="black"/>
              </a:solidFill>
            </a:endParaRPr>
          </a:p>
        </p:txBody>
      </p:sp>
      <p:sp>
        <p:nvSpPr>
          <p:cNvPr id="4" name="Footer Placeholder 3">
            <a:extLst>
              <a:ext uri="{FF2B5EF4-FFF2-40B4-BE49-F238E27FC236}">
                <a16:creationId xmlns:a16="http://schemas.microsoft.com/office/drawing/2014/main" id="{B4EEE7B0-BE98-47CD-9188-1EE16B21A064}"/>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5" name="Slide Number Placeholder 4">
            <a:extLst>
              <a:ext uri="{FF2B5EF4-FFF2-40B4-BE49-F238E27FC236}">
                <a16:creationId xmlns:a16="http://schemas.microsoft.com/office/drawing/2014/main" id="{3E299464-F3F8-463F-931E-E1B780807AFD}"/>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25</a:t>
            </a:fld>
            <a:endParaRPr lang="en-GB">
              <a:solidFill>
                <a:prstClr val="black"/>
              </a:solidFill>
            </a:endParaRPr>
          </a:p>
        </p:txBody>
      </p:sp>
    </p:spTree>
    <p:extLst>
      <p:ext uri="{BB962C8B-B14F-4D97-AF65-F5344CB8AC3E}">
        <p14:creationId xmlns:p14="http://schemas.microsoft.com/office/powerpoint/2010/main" val="42116086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63F0509-6300-4E7B-A719-C745F84C9387}"/>
              </a:ext>
            </a:extLst>
          </p:cNvPr>
          <p:cNvSpPr>
            <a:spLocks noGrp="1"/>
          </p:cNvSpPr>
          <p:nvPr>
            <p:ph type="title"/>
          </p:nvPr>
        </p:nvSpPr>
        <p:spPr>
          <a:xfrm>
            <a:off x="395287" y="603916"/>
            <a:ext cx="8353424" cy="256909"/>
          </a:xfrm>
        </p:spPr>
        <p:txBody>
          <a:bodyPr/>
          <a:lstStyle/>
          <a:p>
            <a:r>
              <a:rPr lang="en-GB" dirty="0"/>
              <a:t>Seven Dials, Brighton</a:t>
            </a:r>
          </a:p>
        </p:txBody>
      </p:sp>
      <p:sp>
        <p:nvSpPr>
          <p:cNvPr id="3" name="Date Placeholder 2">
            <a:extLst>
              <a:ext uri="{FF2B5EF4-FFF2-40B4-BE49-F238E27FC236}">
                <a16:creationId xmlns:a16="http://schemas.microsoft.com/office/drawing/2014/main" id="{DDE1576B-054E-4526-B3E5-A90686812E91}"/>
              </a:ext>
            </a:extLst>
          </p:cNvPr>
          <p:cNvSpPr>
            <a:spLocks noGrp="1"/>
          </p:cNvSpPr>
          <p:nvPr>
            <p:ph type="dt" sz="half" idx="10"/>
          </p:nvPr>
        </p:nvSpPr>
        <p:spPr/>
        <p:txBody>
          <a:bodyPr/>
          <a:lstStyle/>
          <a:p>
            <a:pPr defTabSz="914378"/>
            <a:fld id="{AB09C4BD-355C-4263-A788-E88B922C7989}" type="datetime4">
              <a:rPr lang="en-GB" smtClean="0">
                <a:solidFill>
                  <a:prstClr val="black"/>
                </a:solidFill>
              </a:rPr>
              <a:t>18 January 2019</a:t>
            </a:fld>
            <a:endParaRPr lang="en-GB">
              <a:solidFill>
                <a:prstClr val="black"/>
              </a:solidFill>
            </a:endParaRPr>
          </a:p>
        </p:txBody>
      </p:sp>
      <p:sp>
        <p:nvSpPr>
          <p:cNvPr id="4" name="Footer Placeholder 3">
            <a:extLst>
              <a:ext uri="{FF2B5EF4-FFF2-40B4-BE49-F238E27FC236}">
                <a16:creationId xmlns:a16="http://schemas.microsoft.com/office/drawing/2014/main" id="{B4EEE7B0-BE98-47CD-9188-1EE16B21A064}"/>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5" name="Slide Number Placeholder 4">
            <a:extLst>
              <a:ext uri="{FF2B5EF4-FFF2-40B4-BE49-F238E27FC236}">
                <a16:creationId xmlns:a16="http://schemas.microsoft.com/office/drawing/2014/main" id="{3E299464-F3F8-463F-931E-E1B780807AFD}"/>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26</a:t>
            </a:fld>
            <a:endParaRPr lang="en-GB">
              <a:solidFill>
                <a:prstClr val="black"/>
              </a:solidFill>
            </a:endParaRPr>
          </a:p>
        </p:txBody>
      </p:sp>
      <p:pic>
        <p:nvPicPr>
          <p:cNvPr id="10" name="Picture 2" descr="Q:\Photos\7D Before\DSC01283.JPG">
            <a:extLst>
              <a:ext uri="{FF2B5EF4-FFF2-40B4-BE49-F238E27FC236}">
                <a16:creationId xmlns:a16="http://schemas.microsoft.com/office/drawing/2014/main" id="{0F005564-62DF-4B39-B3CA-DB4FDB5C6BB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1091" y="970753"/>
            <a:ext cx="8081816" cy="365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a:extLst>
              <a:ext uri="{FF2B5EF4-FFF2-40B4-BE49-F238E27FC236}">
                <a16:creationId xmlns:a16="http://schemas.microsoft.com/office/drawing/2014/main" id="{082A28F4-FBC2-4360-B375-EE538EA102C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1091" y="975460"/>
            <a:ext cx="8081816" cy="364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069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2913-5ABB-432A-9F55-C71A57115570}"/>
              </a:ext>
            </a:extLst>
          </p:cNvPr>
          <p:cNvSpPr>
            <a:spLocks noGrp="1"/>
          </p:cNvSpPr>
          <p:nvPr>
            <p:ph type="title"/>
          </p:nvPr>
        </p:nvSpPr>
        <p:spPr/>
        <p:txBody>
          <a:bodyPr/>
          <a:lstStyle/>
          <a:p>
            <a:r>
              <a:rPr lang="en-GB" dirty="0"/>
              <a:t>Brighton and Hove City Council – Various Schemes</a:t>
            </a:r>
          </a:p>
        </p:txBody>
      </p:sp>
      <p:sp>
        <p:nvSpPr>
          <p:cNvPr id="4" name="Date Placeholder 3">
            <a:extLst>
              <a:ext uri="{FF2B5EF4-FFF2-40B4-BE49-F238E27FC236}">
                <a16:creationId xmlns:a16="http://schemas.microsoft.com/office/drawing/2014/main" id="{15537653-2044-440A-A4E8-283EC18FEAA8}"/>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4D8B7475-8CB4-4F7B-B2FC-108E49F8D942}"/>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27</a:t>
            </a:fld>
            <a:endParaRPr lang="en-GB">
              <a:solidFill>
                <a:prstClr val="black"/>
              </a:solidFill>
            </a:endParaRPr>
          </a:p>
        </p:txBody>
      </p:sp>
      <p:pic>
        <p:nvPicPr>
          <p:cNvPr id="8" name="Picture 7">
            <a:extLst>
              <a:ext uri="{FF2B5EF4-FFF2-40B4-BE49-F238E27FC236}">
                <a16:creationId xmlns:a16="http://schemas.microsoft.com/office/drawing/2014/main" id="{FB1E55F5-4CB3-42EA-8D60-CFE2FAC141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41226" y="834756"/>
            <a:ext cx="4104540" cy="1897438"/>
          </a:xfrm>
          <a:prstGeom prst="rect">
            <a:avLst/>
          </a:prstGeom>
        </p:spPr>
      </p:pic>
      <p:pic>
        <p:nvPicPr>
          <p:cNvPr id="11" name="Picture 10">
            <a:extLst>
              <a:ext uri="{FF2B5EF4-FFF2-40B4-BE49-F238E27FC236}">
                <a16:creationId xmlns:a16="http://schemas.microsoft.com/office/drawing/2014/main" id="{AFF4B93B-52D9-48D5-BF55-5A629988F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41226" y="2898878"/>
            <a:ext cx="4104540" cy="1787829"/>
          </a:xfrm>
          <a:prstGeom prst="rect">
            <a:avLst/>
          </a:prstGeom>
        </p:spPr>
      </p:pic>
      <p:pic>
        <p:nvPicPr>
          <p:cNvPr id="10" name="Picture 9">
            <a:extLst>
              <a:ext uri="{FF2B5EF4-FFF2-40B4-BE49-F238E27FC236}">
                <a16:creationId xmlns:a16="http://schemas.microsoft.com/office/drawing/2014/main" id="{BFFA38E6-0B99-4E39-BC78-F537957DA8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5287" y="834756"/>
            <a:ext cx="4104540" cy="1897438"/>
          </a:xfrm>
          <a:prstGeom prst="rect">
            <a:avLst/>
          </a:prstGeom>
        </p:spPr>
      </p:pic>
      <p:pic>
        <p:nvPicPr>
          <p:cNvPr id="12" name="Picture 11">
            <a:extLst>
              <a:ext uri="{FF2B5EF4-FFF2-40B4-BE49-F238E27FC236}">
                <a16:creationId xmlns:a16="http://schemas.microsoft.com/office/drawing/2014/main" id="{9718002D-EB0A-442C-96E9-5FF852CE25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95287" y="2898878"/>
            <a:ext cx="4104540" cy="1787829"/>
          </a:xfrm>
          <a:prstGeom prst="rect">
            <a:avLst/>
          </a:prstGeom>
        </p:spPr>
      </p:pic>
    </p:spTree>
    <p:extLst>
      <p:ext uri="{BB962C8B-B14F-4D97-AF65-F5344CB8AC3E}">
        <p14:creationId xmlns:p14="http://schemas.microsoft.com/office/powerpoint/2010/main" val="83012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0F60-DEC2-4D15-8EAD-CE58DAB9B384}"/>
              </a:ext>
            </a:extLst>
          </p:cNvPr>
          <p:cNvSpPr>
            <a:spLocks noGrp="1"/>
          </p:cNvSpPr>
          <p:nvPr>
            <p:ph type="title"/>
          </p:nvPr>
        </p:nvSpPr>
        <p:spPr/>
        <p:txBody>
          <a:bodyPr/>
          <a:lstStyle/>
          <a:p>
            <a:r>
              <a:rPr lang="en-GB" dirty="0"/>
              <a:t>The time line of the last 2 decades</a:t>
            </a:r>
          </a:p>
        </p:txBody>
      </p:sp>
      <p:graphicFrame>
        <p:nvGraphicFramePr>
          <p:cNvPr id="8" name="Content Placeholder 7">
            <a:extLst>
              <a:ext uri="{FF2B5EF4-FFF2-40B4-BE49-F238E27FC236}">
                <a16:creationId xmlns:a16="http://schemas.microsoft.com/office/drawing/2014/main" id="{1AF9F4D8-8A13-4D66-BB5B-FEB4D5A75CE6}"/>
              </a:ext>
            </a:extLst>
          </p:cNvPr>
          <p:cNvGraphicFramePr>
            <a:graphicFrameLocks noGrp="1"/>
          </p:cNvGraphicFramePr>
          <p:nvPr>
            <p:ph idx="1"/>
            <p:extLst/>
          </p:nvPr>
        </p:nvGraphicFramePr>
        <p:xfrm>
          <a:off x="221806" y="1108255"/>
          <a:ext cx="8778261" cy="3455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93D83DA4-3141-4633-8FD0-C75940BE6C74}"/>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C42814C7-4FB0-4B29-AC28-BC3E0A405F45}"/>
              </a:ext>
            </a:extLst>
          </p:cNvPr>
          <p:cNvSpPr>
            <a:spLocks noGrp="1"/>
          </p:cNvSpPr>
          <p:nvPr>
            <p:ph type="ftr" sz="quarter" idx="11"/>
          </p:nvPr>
        </p:nvSpPr>
        <p:spPr/>
        <p:txBody>
          <a:bodyPr/>
          <a:lstStyle/>
          <a:p>
            <a:pPr defTabSz="914378"/>
            <a:r>
              <a:rPr lang="en-GB" dirty="0">
                <a:solidFill>
                  <a:prstClr val="black"/>
                </a:solidFill>
              </a:rPr>
              <a:t>Mott MacDonald | Presentation</a:t>
            </a:r>
          </a:p>
        </p:txBody>
      </p:sp>
      <p:sp>
        <p:nvSpPr>
          <p:cNvPr id="6" name="Slide Number Placeholder 5">
            <a:extLst>
              <a:ext uri="{FF2B5EF4-FFF2-40B4-BE49-F238E27FC236}">
                <a16:creationId xmlns:a16="http://schemas.microsoft.com/office/drawing/2014/main" id="{B8F820F7-09B4-4635-8CDE-D69FFAA4D50D}"/>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28</a:t>
            </a:fld>
            <a:endParaRPr lang="en-GB">
              <a:solidFill>
                <a:prstClr val="black"/>
              </a:solidFill>
            </a:endParaRPr>
          </a:p>
        </p:txBody>
      </p:sp>
      <p:sp>
        <p:nvSpPr>
          <p:cNvPr id="7" name="Text Placeholder 6">
            <a:extLst>
              <a:ext uri="{FF2B5EF4-FFF2-40B4-BE49-F238E27FC236}">
                <a16:creationId xmlns:a16="http://schemas.microsoft.com/office/drawing/2014/main" id="{2C591FEE-56DF-46E7-9C94-C21BE284285F}"/>
              </a:ext>
            </a:extLst>
          </p:cNvPr>
          <p:cNvSpPr>
            <a:spLocks noGrp="1"/>
          </p:cNvSpPr>
          <p:nvPr>
            <p:ph type="body" sz="quarter" idx="14"/>
          </p:nvPr>
        </p:nvSpPr>
        <p:spPr/>
        <p:txBody>
          <a:bodyPr/>
          <a:lstStyle/>
          <a:p>
            <a:r>
              <a:rPr lang="en-GB" dirty="0"/>
              <a:t>A 20 year journey of refinement </a:t>
            </a:r>
          </a:p>
        </p:txBody>
      </p:sp>
      <p:grpSp>
        <p:nvGrpSpPr>
          <p:cNvPr id="9" name="Group 8">
            <a:extLst>
              <a:ext uri="{FF2B5EF4-FFF2-40B4-BE49-F238E27FC236}">
                <a16:creationId xmlns:a16="http://schemas.microsoft.com/office/drawing/2014/main" id="{0138FE7E-5437-4734-BF93-EE8266680435}"/>
              </a:ext>
            </a:extLst>
          </p:cNvPr>
          <p:cNvGrpSpPr/>
          <p:nvPr/>
        </p:nvGrpSpPr>
        <p:grpSpPr>
          <a:xfrm>
            <a:off x="2613640" y="3378688"/>
            <a:ext cx="1613783" cy="1042027"/>
            <a:chOff x="203778" y="1037808"/>
            <a:chExt cx="1613783" cy="1042027"/>
          </a:xfrm>
        </p:grpSpPr>
        <p:sp>
          <p:nvSpPr>
            <p:cNvPr id="10" name="Rectangle: Rounded Corners 9">
              <a:extLst>
                <a:ext uri="{FF2B5EF4-FFF2-40B4-BE49-F238E27FC236}">
                  <a16:creationId xmlns:a16="http://schemas.microsoft.com/office/drawing/2014/main" id="{DD11D4A7-DC17-431E-B843-DAA8602FF699}"/>
                </a:ext>
              </a:extLst>
            </p:cNvPr>
            <p:cNvSpPr/>
            <p:nvPr/>
          </p:nvSpPr>
          <p:spPr>
            <a:xfrm>
              <a:off x="203778" y="1037808"/>
              <a:ext cx="1613783" cy="104202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E5BB4FA1-3C5A-45AE-9A27-244348DB9BFE}"/>
                </a:ext>
              </a:extLst>
            </p:cNvPr>
            <p:cNvSpPr txBox="1"/>
            <p:nvPr/>
          </p:nvSpPr>
          <p:spPr>
            <a:xfrm>
              <a:off x="234298" y="1068328"/>
              <a:ext cx="1552743" cy="9809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endParaRPr lang="en-GB" sz="1400" kern="1200" dirty="0"/>
            </a:p>
          </p:txBody>
        </p:sp>
      </p:grpSp>
      <p:grpSp>
        <p:nvGrpSpPr>
          <p:cNvPr id="12" name="Group 11">
            <a:extLst>
              <a:ext uri="{FF2B5EF4-FFF2-40B4-BE49-F238E27FC236}">
                <a16:creationId xmlns:a16="http://schemas.microsoft.com/office/drawing/2014/main" id="{05FA8209-D485-4F13-9B8E-F0C668412AC0}"/>
              </a:ext>
            </a:extLst>
          </p:cNvPr>
          <p:cNvGrpSpPr/>
          <p:nvPr/>
        </p:nvGrpSpPr>
        <p:grpSpPr>
          <a:xfrm>
            <a:off x="2644162" y="2125168"/>
            <a:ext cx="1613784" cy="1059701"/>
            <a:chOff x="81897" y="909364"/>
            <a:chExt cx="1613784" cy="1059701"/>
          </a:xfrm>
        </p:grpSpPr>
        <p:sp>
          <p:nvSpPr>
            <p:cNvPr id="13" name="Rectangle: Rounded Corners 12">
              <a:extLst>
                <a:ext uri="{FF2B5EF4-FFF2-40B4-BE49-F238E27FC236}">
                  <a16:creationId xmlns:a16="http://schemas.microsoft.com/office/drawing/2014/main" id="{BC0C7888-9D75-49F8-BA1D-04521D462545}"/>
                </a:ext>
              </a:extLst>
            </p:cNvPr>
            <p:cNvSpPr/>
            <p:nvPr/>
          </p:nvSpPr>
          <p:spPr>
            <a:xfrm>
              <a:off x="81898" y="927038"/>
              <a:ext cx="1613783" cy="104202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C925CDA8-6BBA-40C0-A6DC-B8012CA6BCFC}"/>
                </a:ext>
              </a:extLst>
            </p:cNvPr>
            <p:cNvSpPr txBox="1"/>
            <p:nvPr/>
          </p:nvSpPr>
          <p:spPr>
            <a:xfrm>
              <a:off x="81897" y="909364"/>
              <a:ext cx="1552743" cy="9809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Mayor ‘Ken Livingston’</a:t>
              </a:r>
            </a:p>
          </p:txBody>
        </p:sp>
      </p:grpSp>
      <p:sp>
        <p:nvSpPr>
          <p:cNvPr id="15" name="Rectangle: Rounded Corners 4">
            <a:extLst>
              <a:ext uri="{FF2B5EF4-FFF2-40B4-BE49-F238E27FC236}">
                <a16:creationId xmlns:a16="http://schemas.microsoft.com/office/drawing/2014/main" id="{94FDCAF7-F5A9-4C76-AD78-7F3085E86E82}"/>
              </a:ext>
            </a:extLst>
          </p:cNvPr>
          <p:cNvSpPr txBox="1"/>
          <p:nvPr/>
        </p:nvSpPr>
        <p:spPr>
          <a:xfrm>
            <a:off x="2644160" y="3499116"/>
            <a:ext cx="1552743" cy="9809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050" kern="1200" dirty="0"/>
              <a:t>Client Modal Group (Each allocated funding  - result schemes overriding one another)</a:t>
            </a:r>
            <a:r>
              <a:rPr lang="en-GB" sz="1050" dirty="0"/>
              <a:t> Creation of Local Implementation Plans</a:t>
            </a:r>
            <a:endParaRPr lang="en-GB" sz="1050" kern="1200" dirty="0"/>
          </a:p>
          <a:p>
            <a:pPr marL="0" lvl="0" indent="0" algn="ctr" defTabSz="622300">
              <a:lnSpc>
                <a:spcPct val="90000"/>
              </a:lnSpc>
              <a:spcBef>
                <a:spcPct val="0"/>
              </a:spcBef>
              <a:spcAft>
                <a:spcPct val="35000"/>
              </a:spcAft>
              <a:buNone/>
            </a:pPr>
            <a:endParaRPr lang="en-GB" sz="1400" kern="1200" dirty="0"/>
          </a:p>
        </p:txBody>
      </p:sp>
    </p:spTree>
    <p:extLst>
      <p:ext uri="{BB962C8B-B14F-4D97-AF65-F5344CB8AC3E}">
        <p14:creationId xmlns:p14="http://schemas.microsoft.com/office/powerpoint/2010/main" val="142383908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2D87-583B-4319-83C9-92968C5BB24E}"/>
              </a:ext>
            </a:extLst>
          </p:cNvPr>
          <p:cNvSpPr>
            <a:spLocks noGrp="1"/>
          </p:cNvSpPr>
          <p:nvPr>
            <p:ph type="title"/>
          </p:nvPr>
        </p:nvSpPr>
        <p:spPr/>
        <p:txBody>
          <a:bodyPr/>
          <a:lstStyle/>
          <a:p>
            <a:r>
              <a:rPr lang="en-GB" dirty="0"/>
              <a:t>Policy and Planning Guidance from London</a:t>
            </a:r>
          </a:p>
        </p:txBody>
      </p:sp>
      <p:sp>
        <p:nvSpPr>
          <p:cNvPr id="3" name="Content Placeholder 2">
            <a:extLst>
              <a:ext uri="{FF2B5EF4-FFF2-40B4-BE49-F238E27FC236}">
                <a16:creationId xmlns:a16="http://schemas.microsoft.com/office/drawing/2014/main" id="{1F6A4B82-7EE3-4AF2-9867-DC55755CFF02}"/>
              </a:ext>
            </a:extLst>
          </p:cNvPr>
          <p:cNvSpPr>
            <a:spLocks noGrp="1"/>
          </p:cNvSpPr>
          <p:nvPr>
            <p:ph idx="1"/>
          </p:nvPr>
        </p:nvSpPr>
        <p:spPr>
          <a:xfrm>
            <a:off x="307750" y="1348098"/>
            <a:ext cx="3422497" cy="3455988"/>
          </a:xfrm>
        </p:spPr>
        <p:txBody>
          <a:bodyPr/>
          <a:lstStyle/>
          <a:p>
            <a:r>
              <a:rPr lang="en-GB" sz="1200" dirty="0"/>
              <a:t>During the 1990’s cycling aimed to build on a series of corridors known as the London Cycling network (LCN). What materialised:</a:t>
            </a:r>
          </a:p>
          <a:p>
            <a:pPr marL="285750" indent="-285750">
              <a:buFont typeface="Arial" panose="020B0604020202020204" pitchFamily="34" charset="0"/>
              <a:buChar char="•"/>
            </a:pPr>
            <a:r>
              <a:rPr lang="en-GB" sz="1200" dirty="0"/>
              <a:t>The easier segments of the network were implemented (through parks, quieter streets)</a:t>
            </a:r>
          </a:p>
          <a:p>
            <a:pPr marL="285750" indent="-285750">
              <a:buFont typeface="Arial" panose="020B0604020202020204" pitchFamily="34" charset="0"/>
              <a:buChar char="•"/>
            </a:pPr>
            <a:r>
              <a:rPr lang="en-GB" sz="1200" dirty="0"/>
              <a:t>The introduction of Toucan crossing to assist crossing difficult traffic dominated arteries</a:t>
            </a:r>
          </a:p>
          <a:p>
            <a:pPr marL="285750" indent="-285750">
              <a:buFont typeface="Arial" panose="020B0604020202020204" pitchFamily="34" charset="0"/>
              <a:buChar char="•"/>
            </a:pPr>
            <a:r>
              <a:rPr lang="en-GB" sz="1200" dirty="0"/>
              <a:t>Some progressive authorities, such as the LB Camden and TfL pushed forward to meet the challenge (Cycle mode share when GLA/ TfL created was  1% of all movements in 2000)</a:t>
            </a:r>
          </a:p>
          <a:p>
            <a:pPr marL="285750" indent="-285750">
              <a:buFont typeface="Arial" panose="020B0604020202020204" pitchFamily="34" charset="0"/>
              <a:buChar char="•"/>
            </a:pPr>
            <a:r>
              <a:rPr lang="en-GB" sz="1200" dirty="0"/>
              <a:t>…but many locations were proving difficult to develop.</a:t>
            </a:r>
          </a:p>
          <a:p>
            <a:pPr marL="285750" indent="-285750">
              <a:buFont typeface="Arial" panose="020B0604020202020204" pitchFamily="34" charset="0"/>
              <a:buChar char="•"/>
            </a:pPr>
            <a:endParaRPr lang="en-GB" dirty="0"/>
          </a:p>
          <a:p>
            <a:endParaRPr lang="en-GB" dirty="0"/>
          </a:p>
        </p:txBody>
      </p:sp>
      <p:sp>
        <p:nvSpPr>
          <p:cNvPr id="4" name="Date Placeholder 3">
            <a:extLst>
              <a:ext uri="{FF2B5EF4-FFF2-40B4-BE49-F238E27FC236}">
                <a16:creationId xmlns:a16="http://schemas.microsoft.com/office/drawing/2014/main" id="{F9D19D46-EA51-46C2-866F-CBA1CBAA9055}"/>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12F90666-AEA3-4714-A4DF-E7AD271B5953}"/>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5F765A21-78CA-4233-A056-93EC8004D361}"/>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29</a:t>
            </a:fld>
            <a:endParaRPr lang="en-GB">
              <a:solidFill>
                <a:prstClr val="black"/>
              </a:solidFill>
            </a:endParaRPr>
          </a:p>
        </p:txBody>
      </p:sp>
      <p:sp>
        <p:nvSpPr>
          <p:cNvPr id="7" name="Text Placeholder 6">
            <a:extLst>
              <a:ext uri="{FF2B5EF4-FFF2-40B4-BE49-F238E27FC236}">
                <a16:creationId xmlns:a16="http://schemas.microsoft.com/office/drawing/2014/main" id="{59D9C27E-DE37-4BE2-A1BB-5898850BD3D2}"/>
              </a:ext>
            </a:extLst>
          </p:cNvPr>
          <p:cNvSpPr>
            <a:spLocks noGrp="1"/>
          </p:cNvSpPr>
          <p:nvPr>
            <p:ph type="body" sz="quarter" idx="14"/>
          </p:nvPr>
        </p:nvSpPr>
        <p:spPr/>
        <p:txBody>
          <a:bodyPr/>
          <a:lstStyle/>
          <a:p>
            <a:r>
              <a:rPr lang="en-GB" dirty="0"/>
              <a:t>A journey through time</a:t>
            </a:r>
          </a:p>
        </p:txBody>
      </p:sp>
      <p:pic>
        <p:nvPicPr>
          <p:cNvPr id="8" name="Picture 7">
            <a:extLst>
              <a:ext uri="{FF2B5EF4-FFF2-40B4-BE49-F238E27FC236}">
                <a16:creationId xmlns:a16="http://schemas.microsoft.com/office/drawing/2014/main" id="{89C1CBD4-E7DC-4A99-A424-0EF38CA28B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07051" y="718391"/>
            <a:ext cx="3054565" cy="125941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BBA4CBF-836E-431A-BF76-A8E7863ED0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14450" y="1813920"/>
            <a:ext cx="2751015" cy="1629902"/>
          </a:xfrm>
          <a:prstGeom prst="rect">
            <a:avLst/>
          </a:prstGeom>
        </p:spPr>
      </p:pic>
      <p:pic>
        <p:nvPicPr>
          <p:cNvPr id="10" name="Picture 9">
            <a:extLst>
              <a:ext uri="{FF2B5EF4-FFF2-40B4-BE49-F238E27FC236}">
                <a16:creationId xmlns:a16="http://schemas.microsoft.com/office/drawing/2014/main" id="{4E825D9D-BB4A-4FBC-84E6-F825E1D304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96243" y="3277334"/>
            <a:ext cx="2679349" cy="152675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3696B5FD-D496-4D1A-95CB-2178D6D54B86}"/>
              </a:ext>
            </a:extLst>
          </p:cNvPr>
          <p:cNvSpPr txBox="1"/>
          <p:nvPr/>
        </p:nvSpPr>
        <p:spPr>
          <a:xfrm>
            <a:off x="7574074" y="2031458"/>
            <a:ext cx="2603036" cy="200055"/>
          </a:xfrm>
          <a:prstGeom prst="rect">
            <a:avLst/>
          </a:prstGeom>
          <a:noFill/>
        </p:spPr>
        <p:txBody>
          <a:bodyPr wrap="square" rtlCol="0">
            <a:spAutoFit/>
          </a:bodyPr>
          <a:lstStyle/>
          <a:p>
            <a:r>
              <a:rPr lang="en-GB" sz="700" dirty="0"/>
              <a:t>A232 </a:t>
            </a:r>
            <a:r>
              <a:rPr lang="en-GB" sz="700" dirty="0" err="1"/>
              <a:t>Nonsuch</a:t>
            </a:r>
            <a:r>
              <a:rPr lang="en-GB" sz="700" dirty="0"/>
              <a:t> Park, Sutton</a:t>
            </a:r>
          </a:p>
        </p:txBody>
      </p:sp>
      <p:sp>
        <p:nvSpPr>
          <p:cNvPr id="12" name="TextBox 11">
            <a:extLst>
              <a:ext uri="{FF2B5EF4-FFF2-40B4-BE49-F238E27FC236}">
                <a16:creationId xmlns:a16="http://schemas.microsoft.com/office/drawing/2014/main" id="{F808F357-63A4-4045-BA07-E22EB323F484}"/>
              </a:ext>
            </a:extLst>
          </p:cNvPr>
          <p:cNvSpPr txBox="1"/>
          <p:nvPr/>
        </p:nvSpPr>
        <p:spPr>
          <a:xfrm>
            <a:off x="3730247" y="3510449"/>
            <a:ext cx="2603036" cy="200055"/>
          </a:xfrm>
          <a:prstGeom prst="rect">
            <a:avLst/>
          </a:prstGeom>
          <a:noFill/>
        </p:spPr>
        <p:txBody>
          <a:bodyPr wrap="square" rtlCol="0">
            <a:spAutoFit/>
          </a:bodyPr>
          <a:lstStyle/>
          <a:p>
            <a:r>
              <a:rPr lang="en-GB" sz="700" dirty="0"/>
              <a:t>A217 St </a:t>
            </a:r>
            <a:r>
              <a:rPr lang="en-GB" sz="700" dirty="0" err="1"/>
              <a:t>Dunstans’s</a:t>
            </a:r>
            <a:r>
              <a:rPr lang="en-GB" sz="700" dirty="0"/>
              <a:t> Hill, North Cheam</a:t>
            </a:r>
          </a:p>
        </p:txBody>
      </p:sp>
      <p:sp>
        <p:nvSpPr>
          <p:cNvPr id="13" name="TextBox 12">
            <a:extLst>
              <a:ext uri="{FF2B5EF4-FFF2-40B4-BE49-F238E27FC236}">
                <a16:creationId xmlns:a16="http://schemas.microsoft.com/office/drawing/2014/main" id="{C26A628C-F908-420A-A0AC-44BDECE24A42}"/>
              </a:ext>
            </a:extLst>
          </p:cNvPr>
          <p:cNvSpPr txBox="1"/>
          <p:nvPr/>
        </p:nvSpPr>
        <p:spPr>
          <a:xfrm>
            <a:off x="6039722" y="4819898"/>
            <a:ext cx="2603036" cy="200055"/>
          </a:xfrm>
          <a:prstGeom prst="rect">
            <a:avLst/>
          </a:prstGeom>
          <a:noFill/>
        </p:spPr>
        <p:txBody>
          <a:bodyPr wrap="square" rtlCol="0">
            <a:spAutoFit/>
          </a:bodyPr>
          <a:lstStyle/>
          <a:p>
            <a:r>
              <a:rPr lang="en-GB" sz="700" dirty="0"/>
              <a:t>Tavistock Street, Camden</a:t>
            </a:r>
          </a:p>
        </p:txBody>
      </p:sp>
    </p:spTree>
    <p:extLst>
      <p:ext uri="{BB962C8B-B14F-4D97-AF65-F5344CB8AC3E}">
        <p14:creationId xmlns:p14="http://schemas.microsoft.com/office/powerpoint/2010/main" val="17382691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9239-710C-4721-866B-6E92FB9037AD}"/>
              </a:ext>
            </a:extLst>
          </p:cNvPr>
          <p:cNvSpPr>
            <a:spLocks noGrp="1"/>
          </p:cNvSpPr>
          <p:nvPr>
            <p:ph type="title"/>
          </p:nvPr>
        </p:nvSpPr>
        <p:spPr/>
        <p:txBody>
          <a:bodyPr/>
          <a:lstStyle/>
          <a:p>
            <a:r>
              <a:rPr lang="en-GB" dirty="0"/>
              <a:t>About us</a:t>
            </a:r>
          </a:p>
        </p:txBody>
      </p:sp>
      <p:sp>
        <p:nvSpPr>
          <p:cNvPr id="3" name="Content Placeholder 2">
            <a:extLst>
              <a:ext uri="{FF2B5EF4-FFF2-40B4-BE49-F238E27FC236}">
                <a16:creationId xmlns:a16="http://schemas.microsoft.com/office/drawing/2014/main" id="{35619915-3B1B-4198-8861-89DAEDA9AE31}"/>
              </a:ext>
            </a:extLst>
          </p:cNvPr>
          <p:cNvSpPr>
            <a:spLocks noGrp="1"/>
          </p:cNvSpPr>
          <p:nvPr>
            <p:ph idx="1"/>
          </p:nvPr>
        </p:nvSpPr>
        <p:spPr>
          <a:xfrm>
            <a:off x="373992" y="783039"/>
            <a:ext cx="8396014" cy="3240321"/>
          </a:xfrm>
        </p:spPr>
        <p:txBody>
          <a:bodyPr vert="horz" lIns="0" tIns="0" rIns="0" bIns="0" rtlCol="0" anchor="t">
            <a:noAutofit/>
          </a:bodyPr>
          <a:lstStyle/>
          <a:p>
            <a:endParaRPr lang="en-GB" sz="1400" dirty="0"/>
          </a:p>
          <a:p>
            <a:r>
              <a:rPr lang="en-GB" sz="1400" b="1" dirty="0"/>
              <a:t>Peter - Project Director </a:t>
            </a:r>
            <a:r>
              <a:rPr lang="en-GB" sz="1400" dirty="0"/>
              <a:t>and recently joined MM from Transport for London  </a:t>
            </a:r>
          </a:p>
          <a:p>
            <a:r>
              <a:rPr lang="en-GB" sz="1400" b="1" dirty="0"/>
              <a:t>Ben - Principal Transport Planner</a:t>
            </a:r>
            <a:r>
              <a:rPr lang="en-GB" sz="1400" dirty="0"/>
              <a:t>, worked at MM for three years with background in local authority and consultancy</a:t>
            </a:r>
          </a:p>
          <a:p>
            <a:r>
              <a:rPr lang="en-GB" sz="1400" dirty="0"/>
              <a:t>We’re both based in the Transport Planning and Engineering Team within Mott MacDonald with 45+ colleagues. The team is a mixture of transport planners, engineers, urban designers and modellers. </a:t>
            </a:r>
          </a:p>
          <a:p>
            <a:endParaRPr lang="en-GB" sz="1400" dirty="0"/>
          </a:p>
          <a:p>
            <a:endParaRPr lang="en-GB" sz="1400" dirty="0"/>
          </a:p>
          <a:p>
            <a:endParaRPr lang="en-GB" sz="1400" dirty="0">
              <a:cs typeface="Arial"/>
            </a:endParaRPr>
          </a:p>
          <a:p>
            <a:endParaRPr lang="en-GB" dirty="0"/>
          </a:p>
        </p:txBody>
      </p:sp>
      <p:sp>
        <p:nvSpPr>
          <p:cNvPr id="4" name="Date Placeholder 3">
            <a:extLst>
              <a:ext uri="{FF2B5EF4-FFF2-40B4-BE49-F238E27FC236}">
                <a16:creationId xmlns:a16="http://schemas.microsoft.com/office/drawing/2014/main" id="{A5ADE812-411C-4524-BC70-FA58DEFB17FE}"/>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BF0DE30F-E9B9-46A8-9877-0B73C639F31D}"/>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03461FC0-7181-47BF-94F3-AB4FC9EE7105}"/>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3</a:t>
            </a:fld>
            <a:endParaRPr lang="en-GB">
              <a:solidFill>
                <a:prstClr val="black"/>
              </a:solidFill>
            </a:endParaRPr>
          </a:p>
        </p:txBody>
      </p:sp>
    </p:spTree>
    <p:extLst>
      <p:ext uri="{BB962C8B-B14F-4D97-AF65-F5344CB8AC3E}">
        <p14:creationId xmlns:p14="http://schemas.microsoft.com/office/powerpoint/2010/main" val="250021112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D5E4B-9B6E-4B67-AC40-5285D56E61D7}"/>
              </a:ext>
            </a:extLst>
          </p:cNvPr>
          <p:cNvSpPr>
            <a:spLocks noGrp="1"/>
          </p:cNvSpPr>
          <p:nvPr>
            <p:ph type="title"/>
          </p:nvPr>
        </p:nvSpPr>
        <p:spPr/>
        <p:txBody>
          <a:bodyPr/>
          <a:lstStyle/>
          <a:p>
            <a:r>
              <a:rPr lang="en-GB" dirty="0"/>
              <a:t>Policy and Planning Guidance from London</a:t>
            </a:r>
          </a:p>
        </p:txBody>
      </p:sp>
      <p:sp>
        <p:nvSpPr>
          <p:cNvPr id="3" name="Content Placeholder 2">
            <a:extLst>
              <a:ext uri="{FF2B5EF4-FFF2-40B4-BE49-F238E27FC236}">
                <a16:creationId xmlns:a16="http://schemas.microsoft.com/office/drawing/2014/main" id="{379A4E9D-D679-4DC1-8D48-DF987D0BF898}"/>
              </a:ext>
            </a:extLst>
          </p:cNvPr>
          <p:cNvSpPr>
            <a:spLocks noGrp="1"/>
          </p:cNvSpPr>
          <p:nvPr>
            <p:ph idx="1"/>
          </p:nvPr>
        </p:nvSpPr>
        <p:spPr>
          <a:xfrm>
            <a:off x="395289" y="1276350"/>
            <a:ext cx="5396363" cy="3455988"/>
          </a:xfrm>
        </p:spPr>
        <p:txBody>
          <a:bodyPr/>
          <a:lstStyle/>
          <a:p>
            <a:pPr>
              <a:spcBef>
                <a:spcPts val="600"/>
              </a:spcBef>
              <a:spcAft>
                <a:spcPts val="600"/>
              </a:spcAft>
            </a:pPr>
            <a:r>
              <a:rPr lang="en-GB" sz="1200" dirty="0"/>
              <a:t>London’s population is expanding at approximately 100,000 people per annum (equal to 2 buses/ day)</a:t>
            </a:r>
          </a:p>
          <a:p>
            <a:pPr>
              <a:spcBef>
                <a:spcPts val="600"/>
              </a:spcBef>
              <a:spcAft>
                <a:spcPts val="600"/>
              </a:spcAft>
            </a:pPr>
            <a:r>
              <a:rPr lang="en-GB" sz="1200" dirty="0"/>
              <a:t>Research at TfL showed people only change transport mode when key life events occur (birth of children/ economic changes/ change of employment etc.) </a:t>
            </a:r>
          </a:p>
          <a:p>
            <a:pPr>
              <a:spcBef>
                <a:spcPts val="600"/>
              </a:spcBef>
              <a:spcAft>
                <a:spcPts val="600"/>
              </a:spcAft>
            </a:pPr>
            <a:r>
              <a:rPr lang="en-GB" sz="1200" dirty="0"/>
              <a:t>By people shift to cycling, creates gaps in a saturated public transport network (e.g. rail and buses). A meaningful benefit for an enhanced integrated transport system</a:t>
            </a:r>
          </a:p>
          <a:p>
            <a:pPr>
              <a:spcBef>
                <a:spcPts val="600"/>
              </a:spcBef>
              <a:spcAft>
                <a:spcPts val="600"/>
              </a:spcAft>
            </a:pPr>
            <a:r>
              <a:rPr lang="en-GB" sz="1200" dirty="0"/>
              <a:t>Current ‘Healthy Streets’ Policy has enhanced previous administrations ambitions through encouraging attitudes and providing safer cycling infrastructure (e.g. CSHR2 upgrade) (TfL reviewed and demonstrated  reduced costs to NHS and included in Business Cases)</a:t>
            </a:r>
          </a:p>
          <a:p>
            <a:pPr>
              <a:spcBef>
                <a:spcPts val="600"/>
              </a:spcBef>
              <a:spcAft>
                <a:spcPts val="600"/>
              </a:spcAft>
            </a:pPr>
            <a:r>
              <a:rPr lang="en-GB" sz="1200" dirty="0"/>
              <a:t>Creation of superhighways was a 3-arm strategy: 12 spoke wheel: collectors/ distributors/ 2 Superhighways to manage high volume central London demand and Quietway's to distribute to/ from these</a:t>
            </a:r>
          </a:p>
          <a:p>
            <a:pPr>
              <a:spcBef>
                <a:spcPts val="600"/>
              </a:spcBef>
              <a:spcAft>
                <a:spcPts val="600"/>
              </a:spcAft>
            </a:pPr>
            <a:r>
              <a:rPr lang="en-GB" sz="1200" dirty="0"/>
              <a:t>Creation of Cycle Hire scheme</a:t>
            </a:r>
          </a:p>
          <a:p>
            <a:endParaRPr lang="en-GB" sz="1400" dirty="0"/>
          </a:p>
          <a:p>
            <a:r>
              <a:rPr lang="en-GB" sz="1400" dirty="0"/>
              <a:t> </a:t>
            </a:r>
          </a:p>
        </p:txBody>
      </p:sp>
      <p:sp>
        <p:nvSpPr>
          <p:cNvPr id="4" name="Date Placeholder 3">
            <a:extLst>
              <a:ext uri="{FF2B5EF4-FFF2-40B4-BE49-F238E27FC236}">
                <a16:creationId xmlns:a16="http://schemas.microsoft.com/office/drawing/2014/main" id="{D72DCB25-34B6-40D3-9334-0DE0D1785394}"/>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C194B464-374B-4F24-BD64-82BE13C1AAF2}"/>
              </a:ext>
            </a:extLst>
          </p:cNvPr>
          <p:cNvSpPr>
            <a:spLocks noGrp="1"/>
          </p:cNvSpPr>
          <p:nvPr>
            <p:ph type="ftr" sz="quarter" idx="11"/>
          </p:nvPr>
        </p:nvSpPr>
        <p:spPr/>
        <p:txBody>
          <a:bodyPr/>
          <a:lstStyle/>
          <a:p>
            <a:pPr defTabSz="914378"/>
            <a:r>
              <a:rPr lang="en-GB" dirty="0">
                <a:solidFill>
                  <a:prstClr val="black"/>
                </a:solidFill>
              </a:rPr>
              <a:t>Mott MacDonald | Presentation</a:t>
            </a:r>
          </a:p>
        </p:txBody>
      </p:sp>
      <p:sp>
        <p:nvSpPr>
          <p:cNvPr id="6" name="Slide Number Placeholder 5">
            <a:extLst>
              <a:ext uri="{FF2B5EF4-FFF2-40B4-BE49-F238E27FC236}">
                <a16:creationId xmlns:a16="http://schemas.microsoft.com/office/drawing/2014/main" id="{4D0AD76F-2327-47AB-BCEF-0432FF7A5A6C}"/>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30</a:t>
            </a:fld>
            <a:endParaRPr lang="en-GB">
              <a:solidFill>
                <a:prstClr val="black"/>
              </a:solidFill>
            </a:endParaRPr>
          </a:p>
        </p:txBody>
      </p:sp>
      <p:sp>
        <p:nvSpPr>
          <p:cNvPr id="7" name="Text Placeholder 6">
            <a:extLst>
              <a:ext uri="{FF2B5EF4-FFF2-40B4-BE49-F238E27FC236}">
                <a16:creationId xmlns:a16="http://schemas.microsoft.com/office/drawing/2014/main" id="{B003507A-6FB7-4551-9DF9-434C75CBEFE0}"/>
              </a:ext>
            </a:extLst>
          </p:cNvPr>
          <p:cNvSpPr>
            <a:spLocks noGrp="1"/>
          </p:cNvSpPr>
          <p:nvPr>
            <p:ph type="body" sz="quarter" idx="14"/>
          </p:nvPr>
        </p:nvSpPr>
        <p:spPr/>
        <p:txBody>
          <a:bodyPr/>
          <a:lstStyle/>
          <a:p>
            <a:r>
              <a:rPr lang="en-GB" dirty="0"/>
              <a:t>The progressive picture – what cycling has offered</a:t>
            </a:r>
          </a:p>
        </p:txBody>
      </p:sp>
      <p:sp>
        <p:nvSpPr>
          <p:cNvPr id="8" name="Oval 7">
            <a:extLst>
              <a:ext uri="{FF2B5EF4-FFF2-40B4-BE49-F238E27FC236}">
                <a16:creationId xmlns:a16="http://schemas.microsoft.com/office/drawing/2014/main" id="{4B99AD47-E665-4EA2-8CDE-A3A5C5A4647F}"/>
              </a:ext>
            </a:extLst>
          </p:cNvPr>
          <p:cNvSpPr/>
          <p:nvPr/>
        </p:nvSpPr>
        <p:spPr>
          <a:xfrm>
            <a:off x="6400800" y="1982873"/>
            <a:ext cx="2085444" cy="17102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189171B-2E81-4DCD-83CB-98689946A904}"/>
              </a:ext>
            </a:extLst>
          </p:cNvPr>
          <p:cNvSpPr txBox="1"/>
          <p:nvPr/>
        </p:nvSpPr>
        <p:spPr>
          <a:xfrm>
            <a:off x="6394311" y="2672973"/>
            <a:ext cx="1170741" cy="507831"/>
          </a:xfrm>
          <a:prstGeom prst="rect">
            <a:avLst/>
          </a:prstGeom>
          <a:noFill/>
        </p:spPr>
        <p:txBody>
          <a:bodyPr wrap="square" rtlCol="0">
            <a:spAutoFit/>
          </a:bodyPr>
          <a:lstStyle/>
          <a:p>
            <a:pPr algn="ctr"/>
            <a:r>
              <a:rPr lang="en-GB" dirty="0"/>
              <a:t>Central London</a:t>
            </a:r>
          </a:p>
        </p:txBody>
      </p:sp>
      <p:cxnSp>
        <p:nvCxnSpPr>
          <p:cNvPr id="11" name="Straight Connector 10">
            <a:extLst>
              <a:ext uri="{FF2B5EF4-FFF2-40B4-BE49-F238E27FC236}">
                <a16:creationId xmlns:a16="http://schemas.microsoft.com/office/drawing/2014/main" id="{084C700D-34BE-42A7-BEA4-E432A9182075}"/>
              </a:ext>
            </a:extLst>
          </p:cNvPr>
          <p:cNvCxnSpPr/>
          <p:nvPr/>
        </p:nvCxnSpPr>
        <p:spPr>
          <a:xfrm flipH="1">
            <a:off x="6333067" y="3693140"/>
            <a:ext cx="615155" cy="8344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88EC3B-806A-4852-BEDE-7716E76A123A}"/>
              </a:ext>
            </a:extLst>
          </p:cNvPr>
          <p:cNvCxnSpPr>
            <a:cxnSpLocks/>
          </p:cNvCxnSpPr>
          <p:nvPr/>
        </p:nvCxnSpPr>
        <p:spPr>
          <a:xfrm flipH="1">
            <a:off x="7291121" y="3803466"/>
            <a:ext cx="152401" cy="96970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207895-3191-4F59-80F6-7CBBE7BFDB59}"/>
              </a:ext>
            </a:extLst>
          </p:cNvPr>
          <p:cNvCxnSpPr>
            <a:cxnSpLocks/>
          </p:cNvCxnSpPr>
          <p:nvPr/>
        </p:nvCxnSpPr>
        <p:spPr>
          <a:xfrm flipH="1">
            <a:off x="8553977" y="2916097"/>
            <a:ext cx="47968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B3EC87-5C74-4BDC-9CFC-B28AD25FFE46}"/>
              </a:ext>
            </a:extLst>
          </p:cNvPr>
          <p:cNvCxnSpPr>
            <a:cxnSpLocks/>
          </p:cNvCxnSpPr>
          <p:nvPr/>
        </p:nvCxnSpPr>
        <p:spPr>
          <a:xfrm flipH="1">
            <a:off x="8553977" y="2478860"/>
            <a:ext cx="479690" cy="2365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F9097D-0473-4A84-AA4C-BE3772DBC50E}"/>
              </a:ext>
            </a:extLst>
          </p:cNvPr>
          <p:cNvCxnSpPr>
            <a:cxnSpLocks/>
          </p:cNvCxnSpPr>
          <p:nvPr/>
        </p:nvCxnSpPr>
        <p:spPr>
          <a:xfrm>
            <a:off x="8486244" y="3390023"/>
            <a:ext cx="527443" cy="22981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65FDFD-3764-44B1-9686-A173209CB84C}"/>
              </a:ext>
            </a:extLst>
          </p:cNvPr>
          <p:cNvCxnSpPr>
            <a:cxnSpLocks/>
          </p:cNvCxnSpPr>
          <p:nvPr/>
        </p:nvCxnSpPr>
        <p:spPr>
          <a:xfrm>
            <a:off x="6747933" y="911793"/>
            <a:ext cx="304667" cy="10038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7A0D460-B46F-45FC-90C8-53E3E3A6D0A8}"/>
              </a:ext>
            </a:extLst>
          </p:cNvPr>
          <p:cNvSpPr txBox="1"/>
          <p:nvPr/>
        </p:nvSpPr>
        <p:spPr>
          <a:xfrm>
            <a:off x="6747933" y="750931"/>
            <a:ext cx="846082" cy="246221"/>
          </a:xfrm>
          <a:prstGeom prst="rect">
            <a:avLst/>
          </a:prstGeom>
          <a:noFill/>
        </p:spPr>
        <p:txBody>
          <a:bodyPr wrap="square" rtlCol="0">
            <a:spAutoFit/>
          </a:bodyPr>
          <a:lstStyle/>
          <a:p>
            <a:r>
              <a:rPr lang="en-GB" sz="1000" dirty="0"/>
              <a:t>CSHR11</a:t>
            </a:r>
          </a:p>
        </p:txBody>
      </p:sp>
      <p:sp>
        <p:nvSpPr>
          <p:cNvPr id="30" name="TextBox 29">
            <a:extLst>
              <a:ext uri="{FF2B5EF4-FFF2-40B4-BE49-F238E27FC236}">
                <a16:creationId xmlns:a16="http://schemas.microsoft.com/office/drawing/2014/main" id="{0AB07678-463D-4361-9238-8AE6C38ACAED}"/>
              </a:ext>
            </a:extLst>
          </p:cNvPr>
          <p:cNvSpPr txBox="1"/>
          <p:nvPr/>
        </p:nvSpPr>
        <p:spPr>
          <a:xfrm>
            <a:off x="5729525" y="4526953"/>
            <a:ext cx="846082" cy="246221"/>
          </a:xfrm>
          <a:prstGeom prst="rect">
            <a:avLst/>
          </a:prstGeom>
          <a:noFill/>
        </p:spPr>
        <p:txBody>
          <a:bodyPr wrap="square" rtlCol="0">
            <a:spAutoFit/>
          </a:bodyPr>
          <a:lstStyle/>
          <a:p>
            <a:r>
              <a:rPr lang="en-GB" sz="1000" dirty="0"/>
              <a:t>CSHR8</a:t>
            </a:r>
          </a:p>
        </p:txBody>
      </p:sp>
      <p:sp>
        <p:nvSpPr>
          <p:cNvPr id="31" name="TextBox 30">
            <a:extLst>
              <a:ext uri="{FF2B5EF4-FFF2-40B4-BE49-F238E27FC236}">
                <a16:creationId xmlns:a16="http://schemas.microsoft.com/office/drawing/2014/main" id="{2734DB6A-B035-4BE0-B3B7-D103C93DDCE5}"/>
              </a:ext>
            </a:extLst>
          </p:cNvPr>
          <p:cNvSpPr txBox="1"/>
          <p:nvPr/>
        </p:nvSpPr>
        <p:spPr>
          <a:xfrm>
            <a:off x="6629559" y="4732337"/>
            <a:ext cx="846082" cy="246221"/>
          </a:xfrm>
          <a:prstGeom prst="rect">
            <a:avLst/>
          </a:prstGeom>
          <a:noFill/>
        </p:spPr>
        <p:txBody>
          <a:bodyPr wrap="square" rtlCol="0">
            <a:spAutoFit/>
          </a:bodyPr>
          <a:lstStyle/>
          <a:p>
            <a:r>
              <a:rPr lang="en-GB" sz="1000" dirty="0"/>
              <a:t>CSHR7</a:t>
            </a:r>
          </a:p>
        </p:txBody>
      </p:sp>
      <p:sp>
        <p:nvSpPr>
          <p:cNvPr id="32" name="TextBox 31">
            <a:extLst>
              <a:ext uri="{FF2B5EF4-FFF2-40B4-BE49-F238E27FC236}">
                <a16:creationId xmlns:a16="http://schemas.microsoft.com/office/drawing/2014/main" id="{F1825652-48C5-4CF4-A760-4C7A8C4E8BE8}"/>
              </a:ext>
            </a:extLst>
          </p:cNvPr>
          <p:cNvSpPr txBox="1"/>
          <p:nvPr/>
        </p:nvSpPr>
        <p:spPr>
          <a:xfrm>
            <a:off x="8435736" y="2228477"/>
            <a:ext cx="846082" cy="246221"/>
          </a:xfrm>
          <a:prstGeom prst="rect">
            <a:avLst/>
          </a:prstGeom>
          <a:noFill/>
        </p:spPr>
        <p:txBody>
          <a:bodyPr wrap="square" rtlCol="0">
            <a:spAutoFit/>
          </a:bodyPr>
          <a:lstStyle/>
          <a:p>
            <a:r>
              <a:rPr lang="en-GB" sz="1000" dirty="0"/>
              <a:t>CSHR2</a:t>
            </a:r>
          </a:p>
        </p:txBody>
      </p:sp>
      <p:sp>
        <p:nvSpPr>
          <p:cNvPr id="33" name="TextBox 32">
            <a:extLst>
              <a:ext uri="{FF2B5EF4-FFF2-40B4-BE49-F238E27FC236}">
                <a16:creationId xmlns:a16="http://schemas.microsoft.com/office/drawing/2014/main" id="{B38C6542-C357-456C-B386-51927E2BEE5E}"/>
              </a:ext>
            </a:extLst>
          </p:cNvPr>
          <p:cNvSpPr txBox="1"/>
          <p:nvPr/>
        </p:nvSpPr>
        <p:spPr>
          <a:xfrm>
            <a:off x="8553977" y="2986436"/>
            <a:ext cx="846082" cy="246221"/>
          </a:xfrm>
          <a:prstGeom prst="rect">
            <a:avLst/>
          </a:prstGeom>
          <a:noFill/>
        </p:spPr>
        <p:txBody>
          <a:bodyPr wrap="square" rtlCol="0">
            <a:spAutoFit/>
          </a:bodyPr>
          <a:lstStyle/>
          <a:p>
            <a:r>
              <a:rPr lang="en-GB" sz="1000" dirty="0"/>
              <a:t>CSHR3</a:t>
            </a:r>
          </a:p>
        </p:txBody>
      </p:sp>
      <p:sp>
        <p:nvSpPr>
          <p:cNvPr id="34" name="TextBox 33">
            <a:extLst>
              <a:ext uri="{FF2B5EF4-FFF2-40B4-BE49-F238E27FC236}">
                <a16:creationId xmlns:a16="http://schemas.microsoft.com/office/drawing/2014/main" id="{254EFB19-1F43-40B6-88F4-F4E3F38766D5}"/>
              </a:ext>
            </a:extLst>
          </p:cNvPr>
          <p:cNvSpPr txBox="1"/>
          <p:nvPr/>
        </p:nvSpPr>
        <p:spPr>
          <a:xfrm>
            <a:off x="8444641" y="3691936"/>
            <a:ext cx="846082" cy="400110"/>
          </a:xfrm>
          <a:prstGeom prst="rect">
            <a:avLst/>
          </a:prstGeom>
          <a:noFill/>
        </p:spPr>
        <p:txBody>
          <a:bodyPr wrap="square" rtlCol="0">
            <a:spAutoFit/>
          </a:bodyPr>
          <a:lstStyle/>
          <a:p>
            <a:r>
              <a:rPr lang="en-GB" sz="1000" dirty="0"/>
              <a:t>CSHR4 (2019)</a:t>
            </a:r>
          </a:p>
        </p:txBody>
      </p:sp>
      <p:cxnSp>
        <p:nvCxnSpPr>
          <p:cNvPr id="37" name="Straight Connector 36">
            <a:extLst>
              <a:ext uri="{FF2B5EF4-FFF2-40B4-BE49-F238E27FC236}">
                <a16:creationId xmlns:a16="http://schemas.microsoft.com/office/drawing/2014/main" id="{283407EE-0395-4F5E-8659-2BC886FFE78A}"/>
              </a:ext>
            </a:extLst>
          </p:cNvPr>
          <p:cNvCxnSpPr>
            <a:cxnSpLocks/>
          </p:cNvCxnSpPr>
          <p:nvPr/>
        </p:nvCxnSpPr>
        <p:spPr>
          <a:xfrm flipH="1" flipV="1">
            <a:off x="7367321" y="2913292"/>
            <a:ext cx="938665" cy="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E70D4C9-6513-4179-A0DD-D1F13873BD5F}"/>
              </a:ext>
            </a:extLst>
          </p:cNvPr>
          <p:cNvCxnSpPr>
            <a:cxnSpLocks/>
            <a:stCxn id="8" idx="4"/>
            <a:endCxn id="8" idx="0"/>
          </p:cNvCxnSpPr>
          <p:nvPr/>
        </p:nvCxnSpPr>
        <p:spPr>
          <a:xfrm flipV="1">
            <a:off x="7443522" y="1982873"/>
            <a:ext cx="0" cy="171026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FEAF34A-B875-43CB-91E0-AB1FC6290AFB}"/>
              </a:ext>
            </a:extLst>
          </p:cNvPr>
          <p:cNvSpPr txBox="1"/>
          <p:nvPr/>
        </p:nvSpPr>
        <p:spPr>
          <a:xfrm>
            <a:off x="7558562" y="2652037"/>
            <a:ext cx="846082" cy="246221"/>
          </a:xfrm>
          <a:prstGeom prst="rect">
            <a:avLst/>
          </a:prstGeom>
          <a:noFill/>
        </p:spPr>
        <p:txBody>
          <a:bodyPr wrap="square" rtlCol="0">
            <a:spAutoFit/>
          </a:bodyPr>
          <a:lstStyle/>
          <a:p>
            <a:r>
              <a:rPr lang="en-GB" sz="1000" dirty="0"/>
              <a:t>EWSCH</a:t>
            </a:r>
          </a:p>
        </p:txBody>
      </p:sp>
      <p:sp>
        <p:nvSpPr>
          <p:cNvPr id="45" name="TextBox 44">
            <a:extLst>
              <a:ext uri="{FF2B5EF4-FFF2-40B4-BE49-F238E27FC236}">
                <a16:creationId xmlns:a16="http://schemas.microsoft.com/office/drawing/2014/main" id="{CB59F201-9BC9-4EE8-844E-0F11C8A4B60E}"/>
              </a:ext>
            </a:extLst>
          </p:cNvPr>
          <p:cNvSpPr txBox="1"/>
          <p:nvPr/>
        </p:nvSpPr>
        <p:spPr>
          <a:xfrm>
            <a:off x="6900266" y="3241535"/>
            <a:ext cx="846082" cy="246221"/>
          </a:xfrm>
          <a:prstGeom prst="rect">
            <a:avLst/>
          </a:prstGeom>
          <a:noFill/>
        </p:spPr>
        <p:txBody>
          <a:bodyPr wrap="square" rtlCol="0">
            <a:spAutoFit/>
          </a:bodyPr>
          <a:lstStyle/>
          <a:p>
            <a:r>
              <a:rPr lang="en-GB" sz="1000" dirty="0"/>
              <a:t>NSCS</a:t>
            </a:r>
          </a:p>
        </p:txBody>
      </p:sp>
      <p:cxnSp>
        <p:nvCxnSpPr>
          <p:cNvPr id="29" name="Straight Connector 28">
            <a:extLst>
              <a:ext uri="{FF2B5EF4-FFF2-40B4-BE49-F238E27FC236}">
                <a16:creationId xmlns:a16="http://schemas.microsoft.com/office/drawing/2014/main" id="{E3628315-29B0-489B-A8F6-61A0A6B922DF}"/>
              </a:ext>
            </a:extLst>
          </p:cNvPr>
          <p:cNvCxnSpPr>
            <a:cxnSpLocks/>
          </p:cNvCxnSpPr>
          <p:nvPr/>
        </p:nvCxnSpPr>
        <p:spPr>
          <a:xfrm>
            <a:off x="5729525" y="2898258"/>
            <a:ext cx="588671"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F932915-8F59-4801-962D-389A6DFE4329}"/>
              </a:ext>
            </a:extLst>
          </p:cNvPr>
          <p:cNvSpPr txBox="1"/>
          <p:nvPr/>
        </p:nvSpPr>
        <p:spPr>
          <a:xfrm>
            <a:off x="5472114" y="2913292"/>
            <a:ext cx="846082" cy="400110"/>
          </a:xfrm>
          <a:prstGeom prst="rect">
            <a:avLst/>
          </a:prstGeom>
          <a:noFill/>
        </p:spPr>
        <p:txBody>
          <a:bodyPr wrap="square" rtlCol="0">
            <a:spAutoFit/>
          </a:bodyPr>
          <a:lstStyle/>
          <a:p>
            <a:r>
              <a:rPr lang="en-GB" sz="1000" dirty="0"/>
              <a:t>CSHR9 (tbc)</a:t>
            </a:r>
          </a:p>
        </p:txBody>
      </p:sp>
      <p:pic>
        <p:nvPicPr>
          <p:cNvPr id="16" name="Picture 15">
            <a:extLst>
              <a:ext uri="{FF2B5EF4-FFF2-40B4-BE49-F238E27FC236}">
                <a16:creationId xmlns:a16="http://schemas.microsoft.com/office/drawing/2014/main" id="{8B09AC44-48EC-4C08-9101-6573AB97BD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59385" y="736152"/>
            <a:ext cx="2835432" cy="4020854"/>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8AF9DA1D-4EA3-4A58-82E3-1C15C846AA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9429" y="1343830"/>
            <a:ext cx="4913329" cy="2843483"/>
          </a:xfrm>
          <a:prstGeom prst="rect">
            <a:avLst/>
          </a:prstGeom>
          <a:ln>
            <a:noFill/>
          </a:ln>
          <a:effectLst>
            <a:outerShdw blurRad="292100" dist="139700" dir="2700000" algn="tl" rotWithShape="0">
              <a:srgbClr val="333333">
                <a:alpha val="65000"/>
              </a:srgbClr>
            </a:outerShdw>
          </a:effectLst>
        </p:spPr>
      </p:pic>
      <p:cxnSp>
        <p:nvCxnSpPr>
          <p:cNvPr id="36" name="Straight Connector 35">
            <a:extLst>
              <a:ext uri="{FF2B5EF4-FFF2-40B4-BE49-F238E27FC236}">
                <a16:creationId xmlns:a16="http://schemas.microsoft.com/office/drawing/2014/main" id="{E6C4F53B-8D2F-4E38-A577-9B2415E5A618}"/>
              </a:ext>
            </a:extLst>
          </p:cNvPr>
          <p:cNvCxnSpPr>
            <a:cxnSpLocks/>
          </p:cNvCxnSpPr>
          <p:nvPr/>
        </p:nvCxnSpPr>
        <p:spPr>
          <a:xfrm>
            <a:off x="7663736" y="3797116"/>
            <a:ext cx="122685" cy="67477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63A84A5-FDF8-4C6F-A08C-CF84F601451A}"/>
              </a:ext>
            </a:extLst>
          </p:cNvPr>
          <p:cNvSpPr txBox="1"/>
          <p:nvPr/>
        </p:nvSpPr>
        <p:spPr>
          <a:xfrm>
            <a:off x="7512024" y="4553575"/>
            <a:ext cx="846082" cy="246221"/>
          </a:xfrm>
          <a:prstGeom prst="rect">
            <a:avLst/>
          </a:prstGeom>
          <a:noFill/>
        </p:spPr>
        <p:txBody>
          <a:bodyPr wrap="square" rtlCol="0">
            <a:spAutoFit/>
          </a:bodyPr>
          <a:lstStyle/>
          <a:p>
            <a:r>
              <a:rPr lang="en-GB" sz="1000" dirty="0"/>
              <a:t>CSHR5</a:t>
            </a:r>
          </a:p>
        </p:txBody>
      </p:sp>
    </p:spTree>
    <p:extLst>
      <p:ext uri="{BB962C8B-B14F-4D97-AF65-F5344CB8AC3E}">
        <p14:creationId xmlns:p14="http://schemas.microsoft.com/office/powerpoint/2010/main" val="1267340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49CC3-D29E-47C8-993C-EB35BD11F097}"/>
              </a:ext>
            </a:extLst>
          </p:cNvPr>
          <p:cNvSpPr>
            <a:spLocks noGrp="1"/>
          </p:cNvSpPr>
          <p:nvPr>
            <p:ph type="title"/>
          </p:nvPr>
        </p:nvSpPr>
        <p:spPr>
          <a:xfrm>
            <a:off x="395289" y="281691"/>
            <a:ext cx="8353424" cy="256909"/>
          </a:xfrm>
        </p:spPr>
        <p:txBody>
          <a:bodyPr/>
          <a:lstStyle/>
          <a:p>
            <a:r>
              <a:rPr lang="en-GB" dirty="0"/>
              <a:t>The Superhighways</a:t>
            </a:r>
          </a:p>
        </p:txBody>
      </p:sp>
      <p:sp>
        <p:nvSpPr>
          <p:cNvPr id="3" name="Content Placeholder 2">
            <a:extLst>
              <a:ext uri="{FF2B5EF4-FFF2-40B4-BE49-F238E27FC236}">
                <a16:creationId xmlns:a16="http://schemas.microsoft.com/office/drawing/2014/main" id="{8FFE6FE3-CC54-4065-9C19-381CAD0460F6}"/>
              </a:ext>
            </a:extLst>
          </p:cNvPr>
          <p:cNvSpPr>
            <a:spLocks noGrp="1"/>
          </p:cNvSpPr>
          <p:nvPr>
            <p:ph idx="1"/>
          </p:nvPr>
        </p:nvSpPr>
        <p:spPr>
          <a:xfrm>
            <a:off x="161110" y="1000838"/>
            <a:ext cx="4090693" cy="3919088"/>
          </a:xfrm>
        </p:spPr>
        <p:txBody>
          <a:bodyPr/>
          <a:lstStyle/>
          <a:p>
            <a:r>
              <a:rPr lang="en-GB" sz="1100" dirty="0"/>
              <a:t>A statement of intent</a:t>
            </a:r>
          </a:p>
          <a:p>
            <a:pPr marL="285750" indent="-285750">
              <a:spcBef>
                <a:spcPts val="600"/>
              </a:spcBef>
              <a:spcAft>
                <a:spcPts val="600"/>
              </a:spcAft>
              <a:buFont typeface="Arial" panose="020B0604020202020204" pitchFamily="34" charset="0"/>
              <a:buChar char="•"/>
            </a:pPr>
            <a:r>
              <a:rPr lang="en-GB" sz="1100" dirty="0"/>
              <a:t>CSHR2 introduced onto the A11 corridor (urban arteries pre-disposed to traffic, retail, commercial, buses had significant road spaced turned over to cycling)</a:t>
            </a:r>
          </a:p>
          <a:p>
            <a:pPr marL="285750" indent="-285750">
              <a:spcBef>
                <a:spcPts val="600"/>
              </a:spcBef>
              <a:spcAft>
                <a:spcPts val="600"/>
              </a:spcAft>
              <a:buFont typeface="Arial" panose="020B0604020202020204" pitchFamily="34" charset="0"/>
              <a:buChar char="•"/>
            </a:pPr>
            <a:r>
              <a:rPr lang="en-GB" sz="1100" dirty="0"/>
              <a:t>CSHR2, 3, 7, &amp; 8, were the first: demonstrated a patronage increase of 30% to 300% increase (FYRR). Due to the provision of infrastructure, cyclists willing to migrate up to 800m off their route </a:t>
            </a:r>
          </a:p>
          <a:p>
            <a:pPr marL="285750" indent="-285750">
              <a:spcBef>
                <a:spcPts val="600"/>
              </a:spcBef>
              <a:spcAft>
                <a:spcPts val="600"/>
              </a:spcAft>
              <a:buFont typeface="Arial" panose="020B0604020202020204" pitchFamily="34" charset="0"/>
              <a:buChar char="•"/>
            </a:pPr>
            <a:r>
              <a:rPr lang="en-GB" sz="1100" dirty="0"/>
              <a:t>White males were the dominant users, but demographic through enhanced facilities is seeing an increase of women and ethnic groups</a:t>
            </a:r>
          </a:p>
          <a:p>
            <a:pPr marL="285750" indent="-285750">
              <a:spcBef>
                <a:spcPts val="600"/>
              </a:spcBef>
              <a:spcAft>
                <a:spcPts val="600"/>
              </a:spcAft>
              <a:buFont typeface="Arial" panose="020B0604020202020204" pitchFamily="34" charset="0"/>
              <a:buChar char="•"/>
            </a:pPr>
            <a:r>
              <a:rPr lang="en-GB" sz="1100" dirty="0"/>
              <a:t>Evidence shows for every 1</a:t>
            </a:r>
            <a:r>
              <a:rPr lang="en-GB" sz="1100" baseline="30000" dirty="0"/>
              <a:t>o</a:t>
            </a:r>
            <a:r>
              <a:rPr lang="en-GB" sz="1100" dirty="0"/>
              <a:t>C, cycle population changed by 2% (neutral months April and Oct). As a result spring summertime traffic signal timing plans started to be introduced</a:t>
            </a:r>
          </a:p>
          <a:p>
            <a:pPr marL="285750" indent="-285750">
              <a:spcBef>
                <a:spcPts val="600"/>
              </a:spcBef>
              <a:spcAft>
                <a:spcPts val="600"/>
              </a:spcAft>
              <a:buFont typeface="Arial" panose="020B0604020202020204" pitchFamily="34" charset="0"/>
              <a:buChar char="•"/>
            </a:pPr>
            <a:r>
              <a:rPr lang="en-GB" sz="1100" dirty="0"/>
              <a:t>10.5M cycle hires in 2016/17</a:t>
            </a:r>
          </a:p>
          <a:p>
            <a:pPr marL="285750" indent="-285750">
              <a:spcBef>
                <a:spcPts val="600"/>
              </a:spcBef>
              <a:spcAft>
                <a:spcPts val="600"/>
              </a:spcAft>
              <a:buFont typeface="Arial" panose="020B0604020202020204" pitchFamily="34" charset="0"/>
              <a:buChar char="•"/>
            </a:pPr>
            <a:r>
              <a:rPr lang="en-GB" sz="1100" dirty="0"/>
              <a:t>Corridor upgrades started to be introduced (e.g. CSHR2 and 7). Focus on East London corridors where the growth in housing and opportunity areas has occurred </a:t>
            </a:r>
          </a:p>
        </p:txBody>
      </p:sp>
      <p:sp>
        <p:nvSpPr>
          <p:cNvPr id="4" name="Date Placeholder 3">
            <a:extLst>
              <a:ext uri="{FF2B5EF4-FFF2-40B4-BE49-F238E27FC236}">
                <a16:creationId xmlns:a16="http://schemas.microsoft.com/office/drawing/2014/main" id="{708F2DBF-9CF1-4A45-97A6-F672921E9EA3}"/>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6E1DAAB8-CBD4-4907-A261-E7CAA7C23179}"/>
              </a:ext>
            </a:extLst>
          </p:cNvPr>
          <p:cNvSpPr>
            <a:spLocks noGrp="1"/>
          </p:cNvSpPr>
          <p:nvPr>
            <p:ph type="ftr" sz="quarter" idx="11"/>
          </p:nvPr>
        </p:nvSpPr>
        <p:spPr/>
        <p:txBody>
          <a:bodyPr/>
          <a:lstStyle/>
          <a:p>
            <a:pPr defTabSz="914378"/>
            <a:r>
              <a:rPr lang="en-GB" dirty="0">
                <a:solidFill>
                  <a:prstClr val="black"/>
                </a:solidFill>
              </a:rPr>
              <a:t>Mott MacDonald | Presentation</a:t>
            </a:r>
          </a:p>
        </p:txBody>
      </p:sp>
      <p:sp>
        <p:nvSpPr>
          <p:cNvPr id="6" name="Slide Number Placeholder 5">
            <a:extLst>
              <a:ext uri="{FF2B5EF4-FFF2-40B4-BE49-F238E27FC236}">
                <a16:creationId xmlns:a16="http://schemas.microsoft.com/office/drawing/2014/main" id="{4F448A90-DCB8-420D-8A15-A8065509625D}"/>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31</a:t>
            </a:fld>
            <a:endParaRPr lang="en-GB">
              <a:solidFill>
                <a:prstClr val="black"/>
              </a:solidFill>
            </a:endParaRPr>
          </a:p>
        </p:txBody>
      </p:sp>
      <p:sp>
        <p:nvSpPr>
          <p:cNvPr id="7" name="Text Placeholder 6">
            <a:extLst>
              <a:ext uri="{FF2B5EF4-FFF2-40B4-BE49-F238E27FC236}">
                <a16:creationId xmlns:a16="http://schemas.microsoft.com/office/drawing/2014/main" id="{E91EF802-F4A0-427C-A909-B3CCE281A054}"/>
              </a:ext>
            </a:extLst>
          </p:cNvPr>
          <p:cNvSpPr>
            <a:spLocks noGrp="1"/>
          </p:cNvSpPr>
          <p:nvPr>
            <p:ph type="body" sz="quarter" idx="14"/>
          </p:nvPr>
        </p:nvSpPr>
        <p:spPr>
          <a:xfrm>
            <a:off x="395288" y="659241"/>
            <a:ext cx="8353425" cy="230188"/>
          </a:xfrm>
        </p:spPr>
        <p:txBody>
          <a:bodyPr/>
          <a:lstStyle/>
          <a:p>
            <a:r>
              <a:rPr lang="en-GB" dirty="0"/>
              <a:t>What the Cycle superhighways introduced</a:t>
            </a:r>
          </a:p>
        </p:txBody>
      </p:sp>
      <p:pic>
        <p:nvPicPr>
          <p:cNvPr id="8" name="Picture 7">
            <a:extLst>
              <a:ext uri="{FF2B5EF4-FFF2-40B4-BE49-F238E27FC236}">
                <a16:creationId xmlns:a16="http://schemas.microsoft.com/office/drawing/2014/main" id="{119AA679-FB04-4F92-96B4-D61ACF5CF6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97432" y="139234"/>
            <a:ext cx="2758890" cy="142212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903F7B2-F452-4D85-AFFF-E180A64BB15F}"/>
              </a:ext>
            </a:extLst>
          </p:cNvPr>
          <p:cNvSpPr txBox="1"/>
          <p:nvPr/>
        </p:nvSpPr>
        <p:spPr>
          <a:xfrm>
            <a:off x="6472122" y="1575870"/>
            <a:ext cx="2603036" cy="200055"/>
          </a:xfrm>
          <a:prstGeom prst="rect">
            <a:avLst/>
          </a:prstGeom>
          <a:noFill/>
        </p:spPr>
        <p:txBody>
          <a:bodyPr wrap="square" rtlCol="0">
            <a:spAutoFit/>
          </a:bodyPr>
          <a:lstStyle/>
          <a:p>
            <a:r>
              <a:rPr lang="en-GB" sz="700" dirty="0"/>
              <a:t>CSHR2 A11 Whitechapel Road</a:t>
            </a:r>
          </a:p>
        </p:txBody>
      </p:sp>
      <p:pic>
        <p:nvPicPr>
          <p:cNvPr id="10" name="Picture 9">
            <a:extLst>
              <a:ext uri="{FF2B5EF4-FFF2-40B4-BE49-F238E27FC236}">
                <a16:creationId xmlns:a16="http://schemas.microsoft.com/office/drawing/2014/main" id="{BB816BA8-BA13-4E04-9A0B-9724368298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15657" y="1859948"/>
            <a:ext cx="2759501" cy="149127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52AEC463-6B9B-44A8-9137-C7D687C0905E}"/>
              </a:ext>
            </a:extLst>
          </p:cNvPr>
          <p:cNvSpPr txBox="1"/>
          <p:nvPr/>
        </p:nvSpPr>
        <p:spPr>
          <a:xfrm>
            <a:off x="6472122" y="3391069"/>
            <a:ext cx="2603036" cy="200055"/>
          </a:xfrm>
          <a:prstGeom prst="rect">
            <a:avLst/>
          </a:prstGeom>
          <a:noFill/>
        </p:spPr>
        <p:txBody>
          <a:bodyPr wrap="square" rtlCol="0">
            <a:spAutoFit/>
          </a:bodyPr>
          <a:lstStyle/>
          <a:p>
            <a:r>
              <a:rPr lang="en-GB" sz="700" dirty="0"/>
              <a:t>Cycle hire patronage</a:t>
            </a:r>
          </a:p>
        </p:txBody>
      </p:sp>
      <p:pic>
        <p:nvPicPr>
          <p:cNvPr id="12" name="Picture 11">
            <a:extLst>
              <a:ext uri="{FF2B5EF4-FFF2-40B4-BE49-F238E27FC236}">
                <a16:creationId xmlns:a16="http://schemas.microsoft.com/office/drawing/2014/main" id="{A5E2EC0B-38A0-45CF-A1D9-275B3677F8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52450" y="1224412"/>
            <a:ext cx="2219369" cy="308996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E45081C-1C3F-413D-B89D-A30FB24E0D9E}"/>
              </a:ext>
            </a:extLst>
          </p:cNvPr>
          <p:cNvSpPr txBox="1"/>
          <p:nvPr/>
        </p:nvSpPr>
        <p:spPr>
          <a:xfrm>
            <a:off x="4252450" y="4392659"/>
            <a:ext cx="2603036" cy="200055"/>
          </a:xfrm>
          <a:prstGeom prst="rect">
            <a:avLst/>
          </a:prstGeom>
          <a:noFill/>
        </p:spPr>
        <p:txBody>
          <a:bodyPr wrap="square" rtlCol="0">
            <a:spAutoFit/>
          </a:bodyPr>
          <a:lstStyle/>
          <a:p>
            <a:r>
              <a:rPr lang="en-GB" sz="700" dirty="0"/>
              <a:t>CSHR11 Consultation 2018</a:t>
            </a:r>
          </a:p>
        </p:txBody>
      </p:sp>
    </p:spTree>
    <p:extLst>
      <p:ext uri="{BB962C8B-B14F-4D97-AF65-F5344CB8AC3E}">
        <p14:creationId xmlns:p14="http://schemas.microsoft.com/office/powerpoint/2010/main" val="407458285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3FB2B-4FD3-46DB-875B-9CF681296C38}"/>
              </a:ext>
            </a:extLst>
          </p:cNvPr>
          <p:cNvSpPr>
            <a:spLocks noGrp="1"/>
          </p:cNvSpPr>
          <p:nvPr>
            <p:ph type="title"/>
          </p:nvPr>
        </p:nvSpPr>
        <p:spPr>
          <a:xfrm>
            <a:off x="395289" y="311544"/>
            <a:ext cx="8353424" cy="256909"/>
          </a:xfrm>
        </p:spPr>
        <p:txBody>
          <a:bodyPr/>
          <a:lstStyle/>
          <a:p>
            <a:r>
              <a:rPr lang="en-GB" dirty="0"/>
              <a:t>EWCSH and NSCS</a:t>
            </a:r>
          </a:p>
        </p:txBody>
      </p:sp>
      <p:sp>
        <p:nvSpPr>
          <p:cNvPr id="3" name="Content Placeholder 2">
            <a:extLst>
              <a:ext uri="{FF2B5EF4-FFF2-40B4-BE49-F238E27FC236}">
                <a16:creationId xmlns:a16="http://schemas.microsoft.com/office/drawing/2014/main" id="{2E2C8576-971D-4170-8BFA-E54395827C44}"/>
              </a:ext>
            </a:extLst>
          </p:cNvPr>
          <p:cNvSpPr>
            <a:spLocks noGrp="1"/>
          </p:cNvSpPr>
          <p:nvPr>
            <p:ph idx="1"/>
          </p:nvPr>
        </p:nvSpPr>
        <p:spPr>
          <a:xfrm>
            <a:off x="330962" y="1014281"/>
            <a:ext cx="4777845" cy="3817675"/>
          </a:xfrm>
        </p:spPr>
        <p:txBody>
          <a:bodyPr/>
          <a:lstStyle/>
          <a:p>
            <a:r>
              <a:rPr lang="en-GB" sz="1200" dirty="0"/>
              <a:t>2012 to 2016 Mayoral Term flagship projects</a:t>
            </a:r>
          </a:p>
          <a:p>
            <a:pPr marL="285750" indent="-285750">
              <a:spcBef>
                <a:spcPts val="600"/>
              </a:spcBef>
              <a:spcAft>
                <a:spcPts val="600"/>
              </a:spcAft>
              <a:buFont typeface="Arial" panose="020B0604020202020204" pitchFamily="34" charset="0"/>
              <a:buChar char="•"/>
            </a:pPr>
            <a:r>
              <a:rPr lang="en-GB" sz="1200" dirty="0"/>
              <a:t>Spearheaded growth to London mode share of 4% target</a:t>
            </a:r>
          </a:p>
          <a:p>
            <a:pPr marL="285750" indent="-285750">
              <a:spcBef>
                <a:spcPts val="600"/>
              </a:spcBef>
              <a:spcAft>
                <a:spcPts val="600"/>
              </a:spcAft>
              <a:buFont typeface="Arial" panose="020B0604020202020204" pitchFamily="34" charset="0"/>
              <a:buChar char="•"/>
            </a:pPr>
            <a:r>
              <a:rPr lang="en-GB" sz="1200" dirty="0"/>
              <a:t>Holland and Denmark consulted on approach to high volume cycling (their attitude  - conversational cycling e.g. 4 cyclists abreast)</a:t>
            </a:r>
          </a:p>
          <a:p>
            <a:pPr marL="285750" indent="-285750">
              <a:spcBef>
                <a:spcPts val="600"/>
              </a:spcBef>
              <a:spcAft>
                <a:spcPts val="600"/>
              </a:spcAft>
              <a:buFont typeface="Arial" panose="020B0604020202020204" pitchFamily="34" charset="0"/>
              <a:buChar char="•"/>
            </a:pPr>
            <a:r>
              <a:rPr lang="en-GB" sz="1200" dirty="0"/>
              <a:t>Target for EWCSH was 5m, but 4m the usual track provision (cycle working envelope 1m due to uneven surfaces/ drainage gullies and cyclists not travelling in a straight line) </a:t>
            </a:r>
            <a:r>
              <a:rPr lang="en-GB" sz="1000" dirty="0">
                <a:solidFill>
                  <a:srgbClr val="0070C0"/>
                </a:solidFill>
                <a:hlinkClick r:id="rId2">
                  <a:extLst>
                    <a:ext uri="{A12FA001-AC4F-418D-AE19-62706E023703}">
                      <ahyp:hlinkClr xmlns:ahyp="http://schemas.microsoft.com/office/drawing/2018/hyperlinkcolor" val="tx"/>
                    </a:ext>
                  </a:extLst>
                </a:hlinkClick>
              </a:rPr>
              <a:t>https://www.youtube.com/watch?v=Thyy2-J-BFw</a:t>
            </a:r>
            <a:endParaRPr lang="en-GB" sz="1000" dirty="0">
              <a:solidFill>
                <a:srgbClr val="0070C0"/>
              </a:solidFill>
            </a:endParaRPr>
          </a:p>
          <a:p>
            <a:pPr marL="285750" indent="-285750">
              <a:spcBef>
                <a:spcPts val="600"/>
              </a:spcBef>
              <a:spcAft>
                <a:spcPts val="600"/>
              </a:spcAft>
              <a:buFont typeface="Arial" panose="020B0604020202020204" pitchFamily="34" charset="0"/>
              <a:buChar char="•"/>
            </a:pPr>
            <a:r>
              <a:rPr lang="en-GB" sz="1200" dirty="0"/>
              <a:t>Development of balanced traffic signal scoot network including creation of pedestrian and cycle scoot</a:t>
            </a:r>
          </a:p>
          <a:p>
            <a:pPr marL="285750" indent="-285750">
              <a:spcBef>
                <a:spcPts val="600"/>
              </a:spcBef>
              <a:spcAft>
                <a:spcPts val="600"/>
              </a:spcAft>
              <a:buFont typeface="Arial" panose="020B0604020202020204" pitchFamily="34" charset="0"/>
              <a:buChar char="•"/>
            </a:pPr>
            <a:r>
              <a:rPr lang="en-GB" sz="1200" dirty="0"/>
              <a:t>Forecast of 3,500/ cycles hour at busiest at Parliament </a:t>
            </a:r>
            <a:r>
              <a:rPr lang="en-GB" sz="1200" dirty="0" err="1"/>
              <a:t>Sq</a:t>
            </a:r>
            <a:r>
              <a:rPr lang="en-GB" sz="1200" dirty="0"/>
              <a:t>: Reality realised on opening year</a:t>
            </a:r>
          </a:p>
          <a:p>
            <a:pPr marL="285750" indent="-285750">
              <a:spcBef>
                <a:spcPts val="600"/>
              </a:spcBef>
              <a:spcAft>
                <a:spcPts val="600"/>
              </a:spcAft>
              <a:buFont typeface="Arial" panose="020B0604020202020204" pitchFamily="34" charset="0"/>
              <a:buChar char="•"/>
            </a:pPr>
            <a:r>
              <a:rPr lang="en-GB" sz="1200" dirty="0"/>
              <a:t>Tower Hill to Parliament </a:t>
            </a:r>
            <a:r>
              <a:rPr lang="en-GB" sz="1200" dirty="0" err="1"/>
              <a:t>Sq</a:t>
            </a:r>
            <a:r>
              <a:rPr lang="en-GB" sz="1200" dirty="0"/>
              <a:t> the central London strategic corridor along with the Inner Ring Road – Accepted that eastbound traffic lane reduced from 2 to a single lane</a:t>
            </a:r>
          </a:p>
          <a:p>
            <a:pPr marL="285750" indent="-285750">
              <a:spcBef>
                <a:spcPts val="400"/>
              </a:spcBef>
              <a:spcAft>
                <a:spcPts val="400"/>
              </a:spcAft>
              <a:buFont typeface="Arial" panose="020B0604020202020204" pitchFamily="34" charset="0"/>
              <a:buChar char="•"/>
            </a:pPr>
            <a:r>
              <a:rPr lang="en-GB" sz="1200" dirty="0"/>
              <a:t>Introduction of floating bus stops</a:t>
            </a:r>
          </a:p>
        </p:txBody>
      </p:sp>
      <p:sp>
        <p:nvSpPr>
          <p:cNvPr id="4" name="Date Placeholder 3">
            <a:extLst>
              <a:ext uri="{FF2B5EF4-FFF2-40B4-BE49-F238E27FC236}">
                <a16:creationId xmlns:a16="http://schemas.microsoft.com/office/drawing/2014/main" id="{95DCF389-412F-422B-98C4-A3B5BC47033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854803F5-F26F-4878-B4A6-E8EE4EF7FFD9}"/>
              </a:ext>
            </a:extLst>
          </p:cNvPr>
          <p:cNvSpPr>
            <a:spLocks noGrp="1"/>
          </p:cNvSpPr>
          <p:nvPr>
            <p:ph type="ftr" sz="quarter" idx="11"/>
          </p:nvPr>
        </p:nvSpPr>
        <p:spPr/>
        <p:txBody>
          <a:bodyPr/>
          <a:lstStyle/>
          <a:p>
            <a:pPr defTabSz="914378"/>
            <a:r>
              <a:rPr lang="en-GB" dirty="0">
                <a:solidFill>
                  <a:prstClr val="black"/>
                </a:solidFill>
              </a:rPr>
              <a:t>Mott MacDonald | Presentation</a:t>
            </a:r>
          </a:p>
        </p:txBody>
      </p:sp>
      <p:sp>
        <p:nvSpPr>
          <p:cNvPr id="6" name="Slide Number Placeholder 5">
            <a:extLst>
              <a:ext uri="{FF2B5EF4-FFF2-40B4-BE49-F238E27FC236}">
                <a16:creationId xmlns:a16="http://schemas.microsoft.com/office/drawing/2014/main" id="{CAFD7AD7-F8F4-43C6-AC1A-40CCB6C526DB}"/>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32</a:t>
            </a:fld>
            <a:endParaRPr lang="en-GB" dirty="0">
              <a:solidFill>
                <a:prstClr val="black"/>
              </a:solidFill>
            </a:endParaRPr>
          </a:p>
        </p:txBody>
      </p:sp>
      <p:sp>
        <p:nvSpPr>
          <p:cNvPr id="7" name="Text Placeholder 6">
            <a:extLst>
              <a:ext uri="{FF2B5EF4-FFF2-40B4-BE49-F238E27FC236}">
                <a16:creationId xmlns:a16="http://schemas.microsoft.com/office/drawing/2014/main" id="{A3B6A77F-6271-4D9A-B7AA-9E70E92BA4AE}"/>
              </a:ext>
            </a:extLst>
          </p:cNvPr>
          <p:cNvSpPr>
            <a:spLocks noGrp="1"/>
          </p:cNvSpPr>
          <p:nvPr>
            <p:ph type="body" sz="quarter" idx="14"/>
          </p:nvPr>
        </p:nvSpPr>
        <p:spPr>
          <a:xfrm>
            <a:off x="395288" y="665702"/>
            <a:ext cx="8353425" cy="230188"/>
          </a:xfrm>
        </p:spPr>
        <p:txBody>
          <a:bodyPr/>
          <a:lstStyle/>
          <a:p>
            <a:r>
              <a:rPr lang="en-GB" dirty="0"/>
              <a:t>The journey continues – Now for the high volume corridors</a:t>
            </a:r>
          </a:p>
        </p:txBody>
      </p:sp>
      <p:pic>
        <p:nvPicPr>
          <p:cNvPr id="8" name="Picture 7">
            <a:extLst>
              <a:ext uri="{FF2B5EF4-FFF2-40B4-BE49-F238E27FC236}">
                <a16:creationId xmlns:a16="http://schemas.microsoft.com/office/drawing/2014/main" id="{50DCCB0F-BA18-4C3F-A829-35070F6ABC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12406" y="42571"/>
            <a:ext cx="2740362" cy="147446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440B2F4-7206-4851-BA39-2A98486730BA}"/>
              </a:ext>
            </a:extLst>
          </p:cNvPr>
          <p:cNvSpPr txBox="1"/>
          <p:nvPr/>
        </p:nvSpPr>
        <p:spPr>
          <a:xfrm>
            <a:off x="7749988" y="1574353"/>
            <a:ext cx="2603036" cy="200055"/>
          </a:xfrm>
          <a:prstGeom prst="rect">
            <a:avLst/>
          </a:prstGeom>
          <a:noFill/>
        </p:spPr>
        <p:txBody>
          <a:bodyPr wrap="square" rtlCol="0">
            <a:spAutoFit/>
          </a:bodyPr>
          <a:lstStyle/>
          <a:p>
            <a:r>
              <a:rPr lang="en-GB" sz="700" dirty="0"/>
              <a:t>EWCSH Victoria Embankment</a:t>
            </a:r>
          </a:p>
        </p:txBody>
      </p:sp>
      <p:pic>
        <p:nvPicPr>
          <p:cNvPr id="10" name="Picture 9">
            <a:extLst>
              <a:ext uri="{FF2B5EF4-FFF2-40B4-BE49-F238E27FC236}">
                <a16:creationId xmlns:a16="http://schemas.microsoft.com/office/drawing/2014/main" id="{5775F1A6-1E86-4566-B1DF-16C9E93B45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69933" y="1603129"/>
            <a:ext cx="2830455" cy="153658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8275AE6-677F-4C41-9E6F-BD9561FB79B5}"/>
              </a:ext>
            </a:extLst>
          </p:cNvPr>
          <p:cNvSpPr txBox="1"/>
          <p:nvPr/>
        </p:nvSpPr>
        <p:spPr>
          <a:xfrm>
            <a:off x="4944733" y="3133994"/>
            <a:ext cx="2603036" cy="200055"/>
          </a:xfrm>
          <a:prstGeom prst="rect">
            <a:avLst/>
          </a:prstGeom>
          <a:noFill/>
        </p:spPr>
        <p:txBody>
          <a:bodyPr wrap="square" rtlCol="0">
            <a:spAutoFit/>
          </a:bodyPr>
          <a:lstStyle/>
          <a:p>
            <a:r>
              <a:rPr lang="en-GB" sz="700" dirty="0"/>
              <a:t>NSCS Blackfriars Road &amp; Farringdon Road</a:t>
            </a:r>
          </a:p>
        </p:txBody>
      </p:sp>
      <p:pic>
        <p:nvPicPr>
          <p:cNvPr id="13" name="Picture 12">
            <a:extLst>
              <a:ext uri="{FF2B5EF4-FFF2-40B4-BE49-F238E27FC236}">
                <a16:creationId xmlns:a16="http://schemas.microsoft.com/office/drawing/2014/main" id="{B2F32F53-B02A-4805-94F8-13EB5E2E2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56087" y="3308003"/>
            <a:ext cx="3033700" cy="1652685"/>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CCB002D0-8DDC-4119-91AB-6E8F7A579ABA}"/>
              </a:ext>
            </a:extLst>
          </p:cNvPr>
          <p:cNvSpPr txBox="1"/>
          <p:nvPr/>
        </p:nvSpPr>
        <p:spPr>
          <a:xfrm>
            <a:off x="5957303" y="4957697"/>
            <a:ext cx="2603036" cy="200055"/>
          </a:xfrm>
          <a:prstGeom prst="rect">
            <a:avLst/>
          </a:prstGeom>
          <a:noFill/>
        </p:spPr>
        <p:txBody>
          <a:bodyPr wrap="square" rtlCol="0">
            <a:spAutoFit/>
          </a:bodyPr>
          <a:lstStyle/>
          <a:p>
            <a:r>
              <a:rPr lang="en-GB" sz="700" dirty="0"/>
              <a:t>NSCS Farringdon Road</a:t>
            </a:r>
          </a:p>
        </p:txBody>
      </p:sp>
    </p:spTree>
    <p:extLst>
      <p:ext uri="{BB962C8B-B14F-4D97-AF65-F5344CB8AC3E}">
        <p14:creationId xmlns:p14="http://schemas.microsoft.com/office/powerpoint/2010/main" val="415881479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33</a:t>
            </a:fld>
            <a:endParaRPr lang="en-GB">
              <a:solidFill>
                <a:prstClr val="black"/>
              </a:solidFill>
            </a:endParaRPr>
          </a:p>
        </p:txBody>
      </p:sp>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East – West Cycle Superhighway</a:t>
            </a:r>
          </a:p>
        </p:txBody>
      </p:sp>
      <p:pic>
        <p:nvPicPr>
          <p:cNvPr id="7" name="Picture 6">
            <a:extLst>
              <a:ext uri="{FF2B5EF4-FFF2-40B4-BE49-F238E27FC236}">
                <a16:creationId xmlns:a16="http://schemas.microsoft.com/office/drawing/2014/main" id="{F408B53B-2F14-424A-BC34-17C997B53B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0994" y="724919"/>
            <a:ext cx="4117719" cy="4218661"/>
          </a:xfrm>
          <a:prstGeom prst="rect">
            <a:avLst/>
          </a:prstGeom>
        </p:spPr>
      </p:pic>
      <p:pic>
        <p:nvPicPr>
          <p:cNvPr id="11" name="Picture 10">
            <a:extLst>
              <a:ext uri="{FF2B5EF4-FFF2-40B4-BE49-F238E27FC236}">
                <a16:creationId xmlns:a16="http://schemas.microsoft.com/office/drawing/2014/main" id="{ACACE325-C2B4-4861-80CA-1E82EFB93B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5287" y="724918"/>
            <a:ext cx="4147216" cy="4218661"/>
          </a:xfrm>
          <a:prstGeom prst="rect">
            <a:avLst/>
          </a:prstGeom>
        </p:spPr>
      </p:pic>
    </p:spTree>
    <p:extLst>
      <p:ext uri="{BB962C8B-B14F-4D97-AF65-F5344CB8AC3E}">
        <p14:creationId xmlns:p14="http://schemas.microsoft.com/office/powerpoint/2010/main" val="32788784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East – West Cycle Superhighway</a:t>
            </a:r>
          </a:p>
        </p:txBody>
      </p:sp>
      <p:pic>
        <p:nvPicPr>
          <p:cNvPr id="7" name="Picture 6">
            <a:extLst>
              <a:ext uri="{FF2B5EF4-FFF2-40B4-BE49-F238E27FC236}">
                <a16:creationId xmlns:a16="http://schemas.microsoft.com/office/drawing/2014/main" id="{F408B53B-2F14-424A-BC34-17C997B53B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2758" y="724919"/>
            <a:ext cx="3234191" cy="4218661"/>
          </a:xfrm>
          <a:prstGeom prst="rect">
            <a:avLst/>
          </a:prstGeom>
        </p:spPr>
      </p:pic>
      <p:pic>
        <p:nvPicPr>
          <p:cNvPr id="11" name="Picture 10">
            <a:extLst>
              <a:ext uri="{FF2B5EF4-FFF2-40B4-BE49-F238E27FC236}">
                <a16:creationId xmlns:a16="http://schemas.microsoft.com/office/drawing/2014/main" id="{ACACE325-C2B4-4861-80CA-1E82EFB93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37" y="724919"/>
            <a:ext cx="3457313" cy="4218661"/>
          </a:xfrm>
          <a:prstGeom prst="rect">
            <a:avLst/>
          </a:prstGeom>
        </p:spPr>
      </p:pic>
    </p:spTree>
    <p:extLst>
      <p:ext uri="{BB962C8B-B14F-4D97-AF65-F5344CB8AC3E}">
        <p14:creationId xmlns:p14="http://schemas.microsoft.com/office/powerpoint/2010/main" val="2444122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North - South Cycle Superhighway</a:t>
            </a:r>
          </a:p>
        </p:txBody>
      </p:sp>
      <p:pic>
        <p:nvPicPr>
          <p:cNvPr id="11" name="Picture 10">
            <a:extLst>
              <a:ext uri="{FF2B5EF4-FFF2-40B4-BE49-F238E27FC236}">
                <a16:creationId xmlns:a16="http://schemas.microsoft.com/office/drawing/2014/main" id="{ACACE325-C2B4-4861-80CA-1E82EFB93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125" y="724919"/>
            <a:ext cx="7403749" cy="4218661"/>
          </a:xfrm>
          <a:prstGeom prst="rect">
            <a:avLst/>
          </a:prstGeom>
        </p:spPr>
      </p:pic>
    </p:spTree>
    <p:extLst>
      <p:ext uri="{BB962C8B-B14F-4D97-AF65-F5344CB8AC3E}">
        <p14:creationId xmlns:p14="http://schemas.microsoft.com/office/powerpoint/2010/main" val="39044611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36</a:t>
            </a:fld>
            <a:endParaRPr lang="en-GB">
              <a:solidFill>
                <a:prstClr val="black"/>
              </a:solidFill>
            </a:endParaRPr>
          </a:p>
        </p:txBody>
      </p:sp>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North - South Cycle Superhighway</a:t>
            </a:r>
          </a:p>
        </p:txBody>
      </p:sp>
      <p:pic>
        <p:nvPicPr>
          <p:cNvPr id="7" name="Picture 6">
            <a:extLst>
              <a:ext uri="{FF2B5EF4-FFF2-40B4-BE49-F238E27FC236}">
                <a16:creationId xmlns:a16="http://schemas.microsoft.com/office/drawing/2014/main" id="{F408B53B-2F14-424A-BC34-17C997B53B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30994" y="1451097"/>
            <a:ext cx="4117719" cy="2766304"/>
          </a:xfrm>
          <a:prstGeom prst="rect">
            <a:avLst/>
          </a:prstGeom>
        </p:spPr>
      </p:pic>
      <p:pic>
        <p:nvPicPr>
          <p:cNvPr id="11" name="Picture 10">
            <a:extLst>
              <a:ext uri="{FF2B5EF4-FFF2-40B4-BE49-F238E27FC236}">
                <a16:creationId xmlns:a16="http://schemas.microsoft.com/office/drawing/2014/main" id="{ACACE325-C2B4-4861-80CA-1E82EFB93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7" y="1451096"/>
            <a:ext cx="4147216" cy="2766305"/>
          </a:xfrm>
          <a:prstGeom prst="rect">
            <a:avLst/>
          </a:prstGeom>
        </p:spPr>
      </p:pic>
    </p:spTree>
    <p:extLst>
      <p:ext uri="{BB962C8B-B14F-4D97-AF65-F5344CB8AC3E}">
        <p14:creationId xmlns:p14="http://schemas.microsoft.com/office/powerpoint/2010/main" val="1472637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1C55-5DE9-4D0A-B8CF-958211D2DD54}"/>
              </a:ext>
            </a:extLst>
          </p:cNvPr>
          <p:cNvSpPr>
            <a:spLocks noGrp="1"/>
          </p:cNvSpPr>
          <p:nvPr>
            <p:ph type="title"/>
          </p:nvPr>
        </p:nvSpPr>
        <p:spPr>
          <a:xfrm>
            <a:off x="221253" y="347368"/>
            <a:ext cx="8353424" cy="256909"/>
          </a:xfrm>
        </p:spPr>
        <p:txBody>
          <a:bodyPr/>
          <a:lstStyle/>
          <a:p>
            <a:r>
              <a:rPr lang="en-GB" dirty="0"/>
              <a:t>The Outcomes</a:t>
            </a:r>
          </a:p>
        </p:txBody>
      </p:sp>
      <p:sp>
        <p:nvSpPr>
          <p:cNvPr id="3" name="Content Placeholder 2">
            <a:extLst>
              <a:ext uri="{FF2B5EF4-FFF2-40B4-BE49-F238E27FC236}">
                <a16:creationId xmlns:a16="http://schemas.microsoft.com/office/drawing/2014/main" id="{474C0410-DA4D-451D-B061-EF5A5C8177CA}"/>
              </a:ext>
            </a:extLst>
          </p:cNvPr>
          <p:cNvSpPr>
            <a:spLocks noGrp="1"/>
          </p:cNvSpPr>
          <p:nvPr>
            <p:ph idx="1"/>
          </p:nvPr>
        </p:nvSpPr>
        <p:spPr>
          <a:xfrm>
            <a:off x="221252" y="1139558"/>
            <a:ext cx="5289001" cy="4003942"/>
          </a:xfrm>
        </p:spPr>
        <p:txBody>
          <a:bodyPr/>
          <a:lstStyle/>
          <a:p>
            <a:pPr marL="285750" indent="-285750">
              <a:spcBef>
                <a:spcPts val="600"/>
              </a:spcBef>
              <a:spcAft>
                <a:spcPts val="600"/>
              </a:spcAft>
              <a:buFont typeface="Arial" panose="020B0604020202020204" pitchFamily="34" charset="0"/>
              <a:buChar char="•"/>
            </a:pPr>
            <a:r>
              <a:rPr lang="en-GB" sz="1300" dirty="0"/>
              <a:t>Cycle trips stages in London, 730,000/ day in 2016 (2% of all movements) (+8.8% from 2015/16 compared to an average growth of 4.3%/ annum)</a:t>
            </a:r>
          </a:p>
          <a:p>
            <a:pPr marL="285750" indent="-285750">
              <a:spcBef>
                <a:spcPts val="600"/>
              </a:spcBef>
              <a:spcAft>
                <a:spcPts val="600"/>
              </a:spcAft>
              <a:buFont typeface="Arial" panose="020B0604020202020204" pitchFamily="34" charset="0"/>
              <a:buChar char="•"/>
            </a:pPr>
            <a:r>
              <a:rPr lang="en-GB" sz="1300" dirty="0"/>
              <a:t>For context: Total London daily trips 27.1 Million trips/ day (+1.1%)</a:t>
            </a:r>
          </a:p>
          <a:p>
            <a:pPr marL="285750" indent="-285750">
              <a:spcBef>
                <a:spcPts val="600"/>
              </a:spcBef>
              <a:spcAft>
                <a:spcPts val="600"/>
              </a:spcAft>
              <a:buFont typeface="Arial" panose="020B0604020202020204" pitchFamily="34" charset="0"/>
              <a:buChar char="•"/>
            </a:pPr>
            <a:r>
              <a:rPr lang="en-GB" sz="1300" dirty="0" err="1"/>
              <a:t>Vissim</a:t>
            </a:r>
            <a:r>
              <a:rPr lang="en-GB" sz="1300" dirty="0"/>
              <a:t> micro-simulation modelling platform enhanced due to genuine cycle-cycle and cycle-vehicle behaviours calibrated – developed for consultation and operations)</a:t>
            </a:r>
          </a:p>
          <a:p>
            <a:pPr marL="285750" indent="-285750">
              <a:spcBef>
                <a:spcPts val="600"/>
              </a:spcBef>
              <a:spcAft>
                <a:spcPts val="600"/>
              </a:spcAft>
              <a:buFont typeface="Arial" panose="020B0604020202020204" pitchFamily="34" charset="0"/>
              <a:buChar char="•"/>
            </a:pPr>
            <a:r>
              <a:rPr lang="en-GB" sz="1300" dirty="0"/>
              <a:t>Central and Inner London own a much higher cycle volume</a:t>
            </a:r>
          </a:p>
          <a:p>
            <a:pPr marL="285750" indent="-285750">
              <a:spcBef>
                <a:spcPts val="600"/>
              </a:spcBef>
              <a:spcAft>
                <a:spcPts val="600"/>
              </a:spcAft>
              <a:buFont typeface="Arial" panose="020B0604020202020204" pitchFamily="34" charset="0"/>
              <a:buChar char="•"/>
            </a:pPr>
            <a:r>
              <a:rPr lang="en-GB" sz="1300" dirty="0"/>
              <a:t>With increased patronage has brought a focus to cycle fatalities ( trend of 12-15/annum) with a disproportionate  occurrence involving HGVs</a:t>
            </a:r>
          </a:p>
          <a:p>
            <a:pPr marL="285750" indent="-285750">
              <a:spcBef>
                <a:spcPts val="600"/>
              </a:spcBef>
              <a:spcAft>
                <a:spcPts val="600"/>
              </a:spcAft>
              <a:buFont typeface="Arial" panose="020B0604020202020204" pitchFamily="34" charset="0"/>
              <a:buChar char="•"/>
            </a:pPr>
            <a:r>
              <a:rPr lang="en-GB" sz="1300" dirty="0"/>
              <a:t>Behaviours at cycle traffic signal control – good. Queues of 2-abreast of 20-30 cyclists, with little encroachment into opposing steam. Surveyed reason: Infrastructure for the cyclists exists!</a:t>
            </a:r>
          </a:p>
        </p:txBody>
      </p:sp>
      <p:sp>
        <p:nvSpPr>
          <p:cNvPr id="4" name="Date Placeholder 3">
            <a:extLst>
              <a:ext uri="{FF2B5EF4-FFF2-40B4-BE49-F238E27FC236}">
                <a16:creationId xmlns:a16="http://schemas.microsoft.com/office/drawing/2014/main" id="{0B38764A-1D65-4287-B6FE-9B6293869CFC}"/>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60A1E97E-AC04-4FFA-8128-DC455487A8F3}"/>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3F26BF5A-5BE8-457C-A602-7399BFDE8A7A}"/>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37</a:t>
            </a:fld>
            <a:endParaRPr lang="en-GB">
              <a:solidFill>
                <a:prstClr val="black"/>
              </a:solidFill>
            </a:endParaRPr>
          </a:p>
        </p:txBody>
      </p:sp>
      <p:sp>
        <p:nvSpPr>
          <p:cNvPr id="7" name="Text Placeholder 6">
            <a:extLst>
              <a:ext uri="{FF2B5EF4-FFF2-40B4-BE49-F238E27FC236}">
                <a16:creationId xmlns:a16="http://schemas.microsoft.com/office/drawing/2014/main" id="{62B1262B-3B42-4074-8B3E-88E81F584E24}"/>
              </a:ext>
            </a:extLst>
          </p:cNvPr>
          <p:cNvSpPr>
            <a:spLocks noGrp="1"/>
          </p:cNvSpPr>
          <p:nvPr>
            <p:ph type="body" sz="quarter" idx="14"/>
          </p:nvPr>
        </p:nvSpPr>
        <p:spPr>
          <a:xfrm>
            <a:off x="221252" y="778637"/>
            <a:ext cx="8353425" cy="230188"/>
          </a:xfrm>
        </p:spPr>
        <p:txBody>
          <a:bodyPr/>
          <a:lstStyle/>
          <a:p>
            <a:r>
              <a:rPr lang="en-GB" dirty="0"/>
              <a:t>From analysis and post implementation study</a:t>
            </a:r>
          </a:p>
        </p:txBody>
      </p:sp>
      <p:pic>
        <p:nvPicPr>
          <p:cNvPr id="8" name="Picture 7">
            <a:extLst>
              <a:ext uri="{FF2B5EF4-FFF2-40B4-BE49-F238E27FC236}">
                <a16:creationId xmlns:a16="http://schemas.microsoft.com/office/drawing/2014/main" id="{361F42EF-854D-459E-96D2-BFCDE827CE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510253" y="1559486"/>
            <a:ext cx="3538332" cy="202452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C64AEC4-534E-4C49-BD1E-A7310017B827}"/>
              </a:ext>
            </a:extLst>
          </p:cNvPr>
          <p:cNvSpPr txBox="1"/>
          <p:nvPr/>
        </p:nvSpPr>
        <p:spPr>
          <a:xfrm>
            <a:off x="5443416" y="3614718"/>
            <a:ext cx="2603036" cy="200055"/>
          </a:xfrm>
          <a:prstGeom prst="rect">
            <a:avLst/>
          </a:prstGeom>
          <a:noFill/>
        </p:spPr>
        <p:txBody>
          <a:bodyPr wrap="square" rtlCol="0">
            <a:spAutoFit/>
          </a:bodyPr>
          <a:lstStyle/>
          <a:p>
            <a:r>
              <a:rPr lang="en-GB" sz="700" dirty="0"/>
              <a:t>Extract from Travel in London Report 10 (2017)</a:t>
            </a:r>
          </a:p>
        </p:txBody>
      </p:sp>
    </p:spTree>
    <p:extLst>
      <p:ext uri="{BB962C8B-B14F-4D97-AF65-F5344CB8AC3E}">
        <p14:creationId xmlns:p14="http://schemas.microsoft.com/office/powerpoint/2010/main" val="131075328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C2175-A320-4534-9568-0F7B337FED78}"/>
              </a:ext>
            </a:extLst>
          </p:cNvPr>
          <p:cNvSpPr>
            <a:spLocks noGrp="1"/>
          </p:cNvSpPr>
          <p:nvPr>
            <p:ph type="title"/>
          </p:nvPr>
        </p:nvSpPr>
        <p:spPr/>
        <p:txBody>
          <a:bodyPr/>
          <a:lstStyle/>
          <a:p>
            <a:r>
              <a:rPr lang="en-GB" dirty="0"/>
              <a:t>What could this bring for Douglas and the Isle of Man</a:t>
            </a:r>
          </a:p>
        </p:txBody>
      </p:sp>
      <p:sp>
        <p:nvSpPr>
          <p:cNvPr id="3" name="Content Placeholder 2">
            <a:extLst>
              <a:ext uri="{FF2B5EF4-FFF2-40B4-BE49-F238E27FC236}">
                <a16:creationId xmlns:a16="http://schemas.microsoft.com/office/drawing/2014/main" id="{5DC5CB6F-2787-4C5E-BFCB-4BC9EF3DB986}"/>
              </a:ext>
            </a:extLst>
          </p:cNvPr>
          <p:cNvSpPr>
            <a:spLocks noGrp="1"/>
          </p:cNvSpPr>
          <p:nvPr>
            <p:ph idx="1"/>
          </p:nvPr>
        </p:nvSpPr>
        <p:spPr>
          <a:xfrm>
            <a:off x="395288" y="4100013"/>
            <a:ext cx="7514410" cy="597659"/>
          </a:xfrm>
        </p:spPr>
        <p:txBody>
          <a:bodyPr/>
          <a:lstStyle/>
          <a:p>
            <a:pPr marL="285750" indent="-285750">
              <a:buFont typeface="Arial" panose="020B0604020202020204" pitchFamily="34" charset="0"/>
              <a:buChar char="•"/>
            </a:pPr>
            <a:endParaRPr lang="en-GB" sz="1200" dirty="0"/>
          </a:p>
          <a:p>
            <a:pPr algn="ctr"/>
            <a:r>
              <a:rPr lang="en-GB" sz="1200" dirty="0"/>
              <a:t>The EWCSH Video: The whole route experience : </a:t>
            </a:r>
            <a:r>
              <a:rPr lang="en-GB" sz="1200" dirty="0">
                <a:hlinkClick r:id="rId2"/>
              </a:rPr>
              <a:t>https://www.youtube.com/watch?v=Wvw6zks0Tvk</a:t>
            </a:r>
            <a:endParaRPr lang="en-GB" sz="1200" dirty="0"/>
          </a:p>
          <a:p>
            <a:r>
              <a:rPr lang="en-GB" sz="1200" dirty="0"/>
              <a:t> </a:t>
            </a:r>
          </a:p>
          <a:p>
            <a:endParaRPr lang="en-GB" sz="12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r>
              <a:rPr lang="en-GB" dirty="0"/>
              <a:t> </a:t>
            </a:r>
          </a:p>
        </p:txBody>
      </p:sp>
      <p:sp>
        <p:nvSpPr>
          <p:cNvPr id="4" name="Date Placeholder 3">
            <a:extLst>
              <a:ext uri="{FF2B5EF4-FFF2-40B4-BE49-F238E27FC236}">
                <a16:creationId xmlns:a16="http://schemas.microsoft.com/office/drawing/2014/main" id="{1EF7C8E8-84A9-468A-B376-B2C78C9E8E8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5" name="Footer Placeholder 4">
            <a:extLst>
              <a:ext uri="{FF2B5EF4-FFF2-40B4-BE49-F238E27FC236}">
                <a16:creationId xmlns:a16="http://schemas.microsoft.com/office/drawing/2014/main" id="{E42B8D00-0B1F-4674-9F2C-E447D804DBB6}"/>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6" name="Slide Number Placeholder 5">
            <a:extLst>
              <a:ext uri="{FF2B5EF4-FFF2-40B4-BE49-F238E27FC236}">
                <a16:creationId xmlns:a16="http://schemas.microsoft.com/office/drawing/2014/main" id="{5A670A8A-CEB4-49B7-9F75-57B730F67A5D}"/>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38</a:t>
            </a:fld>
            <a:endParaRPr lang="en-GB">
              <a:solidFill>
                <a:prstClr val="black"/>
              </a:solidFill>
            </a:endParaRPr>
          </a:p>
        </p:txBody>
      </p:sp>
      <p:graphicFrame>
        <p:nvGraphicFramePr>
          <p:cNvPr id="8" name="Diagram 7">
            <a:extLst>
              <a:ext uri="{FF2B5EF4-FFF2-40B4-BE49-F238E27FC236}">
                <a16:creationId xmlns:a16="http://schemas.microsoft.com/office/drawing/2014/main" id="{AEDB4602-FB7D-4DF2-836C-5F55D84FE170}"/>
              </a:ext>
            </a:extLst>
          </p:cNvPr>
          <p:cNvGraphicFramePr/>
          <p:nvPr>
            <p:extLst>
              <p:ext uri="{D42A27DB-BD31-4B8C-83A1-F6EECF244321}">
                <p14:modId xmlns:p14="http://schemas.microsoft.com/office/powerpoint/2010/main" val="3903846051"/>
              </p:ext>
            </p:extLst>
          </p:nvPr>
        </p:nvGraphicFramePr>
        <p:xfrm>
          <a:off x="206306" y="841113"/>
          <a:ext cx="8731386" cy="3571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534621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63F0509-6300-4E7B-A719-C745F84C9387}"/>
              </a:ext>
            </a:extLst>
          </p:cNvPr>
          <p:cNvSpPr>
            <a:spLocks noGrp="1"/>
          </p:cNvSpPr>
          <p:nvPr>
            <p:ph type="title"/>
          </p:nvPr>
        </p:nvSpPr>
        <p:spPr>
          <a:xfrm>
            <a:off x="395287" y="603916"/>
            <a:ext cx="8353424" cy="256909"/>
          </a:xfrm>
        </p:spPr>
        <p:txBody>
          <a:bodyPr/>
          <a:lstStyle/>
          <a:p>
            <a:r>
              <a:rPr lang="en-GB" dirty="0"/>
              <a:t>Douglas Promenade</a:t>
            </a:r>
          </a:p>
        </p:txBody>
      </p:sp>
      <p:sp>
        <p:nvSpPr>
          <p:cNvPr id="3" name="Date Placeholder 2">
            <a:extLst>
              <a:ext uri="{FF2B5EF4-FFF2-40B4-BE49-F238E27FC236}">
                <a16:creationId xmlns:a16="http://schemas.microsoft.com/office/drawing/2014/main" id="{DDE1576B-054E-4526-B3E5-A90686812E91}"/>
              </a:ext>
            </a:extLst>
          </p:cNvPr>
          <p:cNvSpPr>
            <a:spLocks noGrp="1"/>
          </p:cNvSpPr>
          <p:nvPr>
            <p:ph type="dt" sz="half" idx="10"/>
          </p:nvPr>
        </p:nvSpPr>
        <p:spPr/>
        <p:txBody>
          <a:bodyPr/>
          <a:lstStyle/>
          <a:p>
            <a:pPr defTabSz="914378"/>
            <a:fld id="{AB09C4BD-355C-4263-A788-E88B922C7989}" type="datetime4">
              <a:rPr lang="en-GB" smtClean="0">
                <a:solidFill>
                  <a:prstClr val="black"/>
                </a:solidFill>
              </a:rPr>
              <a:t>18 January 2019</a:t>
            </a:fld>
            <a:endParaRPr lang="en-GB">
              <a:solidFill>
                <a:prstClr val="black"/>
              </a:solidFill>
            </a:endParaRPr>
          </a:p>
        </p:txBody>
      </p:sp>
      <p:sp>
        <p:nvSpPr>
          <p:cNvPr id="4" name="Footer Placeholder 3">
            <a:extLst>
              <a:ext uri="{FF2B5EF4-FFF2-40B4-BE49-F238E27FC236}">
                <a16:creationId xmlns:a16="http://schemas.microsoft.com/office/drawing/2014/main" id="{B4EEE7B0-BE98-47CD-9188-1EE16B21A064}"/>
              </a:ext>
            </a:extLst>
          </p:cNvPr>
          <p:cNvSpPr>
            <a:spLocks noGrp="1"/>
          </p:cNvSpPr>
          <p:nvPr>
            <p:ph type="ftr" sz="quarter" idx="11"/>
          </p:nvPr>
        </p:nvSpPr>
        <p:spPr/>
        <p:txBody>
          <a:bodyPr/>
          <a:lstStyle/>
          <a:p>
            <a:pPr defTabSz="914378"/>
            <a:r>
              <a:rPr lang="en-GB">
                <a:solidFill>
                  <a:prstClr val="black"/>
                </a:solidFill>
              </a:rPr>
              <a:t>Mott MacDonald | Presentation</a:t>
            </a:r>
          </a:p>
        </p:txBody>
      </p:sp>
      <p:sp>
        <p:nvSpPr>
          <p:cNvPr id="5" name="Slide Number Placeholder 4">
            <a:extLst>
              <a:ext uri="{FF2B5EF4-FFF2-40B4-BE49-F238E27FC236}">
                <a16:creationId xmlns:a16="http://schemas.microsoft.com/office/drawing/2014/main" id="{3E299464-F3F8-463F-931E-E1B780807AFD}"/>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39</a:t>
            </a:fld>
            <a:endParaRPr lang="en-GB">
              <a:solidFill>
                <a:prstClr val="black"/>
              </a:solidFill>
            </a:endParaRPr>
          </a:p>
        </p:txBody>
      </p:sp>
      <p:pic>
        <p:nvPicPr>
          <p:cNvPr id="10" name="Picture 2">
            <a:extLst>
              <a:ext uri="{FF2B5EF4-FFF2-40B4-BE49-F238E27FC236}">
                <a16:creationId xmlns:a16="http://schemas.microsoft.com/office/drawing/2014/main" id="{0F005564-62DF-4B39-B3CA-DB4FDB5C6B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37320" y="970753"/>
            <a:ext cx="4869357" cy="365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a:extLst>
              <a:ext uri="{FF2B5EF4-FFF2-40B4-BE49-F238E27FC236}">
                <a16:creationId xmlns:a16="http://schemas.microsoft.com/office/drawing/2014/main" id="{082A28F4-FBC2-4360-B375-EE538EA102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40458" y="975460"/>
            <a:ext cx="4863081" cy="364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a:extLst>
              <a:ext uri="{FF2B5EF4-FFF2-40B4-BE49-F238E27FC236}">
                <a16:creationId xmlns:a16="http://schemas.microsoft.com/office/drawing/2014/main" id="{38D70646-8E86-4AED-9376-4073D73FA2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137320" y="975460"/>
            <a:ext cx="4863081" cy="364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7">
            <a:extLst>
              <a:ext uri="{FF2B5EF4-FFF2-40B4-BE49-F238E27FC236}">
                <a16:creationId xmlns:a16="http://schemas.microsoft.com/office/drawing/2014/main" id="{E6784686-3D90-4E0D-A51A-9C6C919FC6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134182" y="967840"/>
            <a:ext cx="4863080" cy="364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869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4</a:t>
            </a:fld>
            <a:endParaRPr lang="en-GB">
              <a:solidFill>
                <a:prstClr val="black"/>
              </a:solidFill>
            </a:endParaRPr>
          </a:p>
        </p:txBody>
      </p:sp>
      <p:pic>
        <p:nvPicPr>
          <p:cNvPr id="5" name="Picture 4">
            <a:extLst>
              <a:ext uri="{FF2B5EF4-FFF2-40B4-BE49-F238E27FC236}">
                <a16:creationId xmlns:a16="http://schemas.microsoft.com/office/drawing/2014/main" id="{49552761-CCDB-4453-9692-94BB953FBA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8192" y="1156693"/>
            <a:ext cx="4176711" cy="3149928"/>
          </a:xfrm>
          <a:prstGeom prst="rect">
            <a:avLst/>
          </a:prstGeom>
        </p:spPr>
      </p:pic>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A shift in emphasis </a:t>
            </a:r>
          </a:p>
        </p:txBody>
      </p:sp>
      <p:pic>
        <p:nvPicPr>
          <p:cNvPr id="8" name="Picture 7">
            <a:extLst>
              <a:ext uri="{FF2B5EF4-FFF2-40B4-BE49-F238E27FC236}">
                <a16:creationId xmlns:a16="http://schemas.microsoft.com/office/drawing/2014/main" id="{037B53EC-C8AD-4F2A-B58D-21F19174E1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22"/>
          <a:stretch/>
        </p:blipFill>
        <p:spPr>
          <a:xfrm>
            <a:off x="5102942" y="851146"/>
            <a:ext cx="3899402" cy="3836580"/>
          </a:xfrm>
          <a:prstGeom prst="rect">
            <a:avLst/>
          </a:prstGeom>
        </p:spPr>
      </p:pic>
    </p:spTree>
    <p:extLst>
      <p:ext uri="{BB962C8B-B14F-4D97-AF65-F5344CB8AC3E}">
        <p14:creationId xmlns:p14="http://schemas.microsoft.com/office/powerpoint/2010/main" val="19877952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DACD665-946E-4168-8A71-EF4A0364B46D}"/>
              </a:ext>
            </a:extLst>
          </p:cNvPr>
          <p:cNvSpPr>
            <a:spLocks noGrp="1"/>
          </p:cNvSpPr>
          <p:nvPr>
            <p:ph type="body" sz="quarter" idx="13"/>
          </p:nvPr>
        </p:nvSpPr>
        <p:spPr/>
        <p:txBody>
          <a:bodyPr/>
          <a:lstStyle/>
          <a:p>
            <a:endParaRPr lang="en-GB"/>
          </a:p>
        </p:txBody>
      </p:sp>
      <p:sp>
        <p:nvSpPr>
          <p:cNvPr id="3" name="Date Placeholder 2">
            <a:extLst>
              <a:ext uri="{FF2B5EF4-FFF2-40B4-BE49-F238E27FC236}">
                <a16:creationId xmlns:a16="http://schemas.microsoft.com/office/drawing/2014/main" id="{AE9C76D8-523D-4BEB-81DE-BD6D6CDC46A4}"/>
              </a:ext>
            </a:extLst>
          </p:cNvPr>
          <p:cNvSpPr>
            <a:spLocks noGrp="1"/>
          </p:cNvSpPr>
          <p:nvPr>
            <p:ph type="dt" sz="half" idx="4294967295"/>
          </p:nvPr>
        </p:nvSpPr>
        <p:spPr>
          <a:xfrm>
            <a:off x="7931150" y="4870450"/>
            <a:ext cx="1212850" cy="98425"/>
          </a:xfrm>
        </p:spPr>
        <p:txBody>
          <a:bodyPr/>
          <a:lstStyle/>
          <a:p>
            <a:pPr defTabSz="914378"/>
            <a:fld id="{AB09C4BD-355C-4263-A788-E88B922C7989}" type="datetime4">
              <a:rPr lang="en-GB" smtClean="0">
                <a:solidFill>
                  <a:prstClr val="black"/>
                </a:solidFill>
              </a:rPr>
              <a:t>18 January 2019</a:t>
            </a:fld>
            <a:endParaRPr lang="en-GB">
              <a:solidFill>
                <a:prstClr val="black"/>
              </a:solidFill>
            </a:endParaRPr>
          </a:p>
        </p:txBody>
      </p:sp>
      <p:sp>
        <p:nvSpPr>
          <p:cNvPr id="4" name="Footer Placeholder 3">
            <a:extLst>
              <a:ext uri="{FF2B5EF4-FFF2-40B4-BE49-F238E27FC236}">
                <a16:creationId xmlns:a16="http://schemas.microsoft.com/office/drawing/2014/main" id="{F6B64BB3-2393-4634-9DDF-A3A23CF626E9}"/>
              </a:ext>
            </a:extLst>
          </p:cNvPr>
          <p:cNvSpPr>
            <a:spLocks noGrp="1"/>
          </p:cNvSpPr>
          <p:nvPr>
            <p:ph type="ftr" sz="quarter" idx="4294967295"/>
          </p:nvPr>
        </p:nvSpPr>
        <p:spPr>
          <a:xfrm>
            <a:off x="0" y="4870450"/>
            <a:ext cx="3963988" cy="98425"/>
          </a:xfrm>
        </p:spPr>
        <p:txBody>
          <a:bodyPr/>
          <a:lstStyle/>
          <a:p>
            <a:pPr defTabSz="914378"/>
            <a:r>
              <a:rPr lang="en-GB">
                <a:solidFill>
                  <a:prstClr val="black"/>
                </a:solidFill>
              </a:rPr>
              <a:t>Mott MacDonald | Presentation</a:t>
            </a:r>
          </a:p>
        </p:txBody>
      </p:sp>
      <p:sp>
        <p:nvSpPr>
          <p:cNvPr id="5" name="Slide Number Placeholder 4">
            <a:extLst>
              <a:ext uri="{FF2B5EF4-FFF2-40B4-BE49-F238E27FC236}">
                <a16:creationId xmlns:a16="http://schemas.microsoft.com/office/drawing/2014/main" id="{F5358104-1BBD-4396-8EF8-A589B93B4D9D}"/>
              </a:ext>
            </a:extLst>
          </p:cNvPr>
          <p:cNvSpPr>
            <a:spLocks noGrp="1"/>
          </p:cNvSpPr>
          <p:nvPr>
            <p:ph type="sldNum" sz="quarter" idx="4294967295"/>
          </p:nvPr>
        </p:nvSpPr>
        <p:spPr>
          <a:xfrm>
            <a:off x="0" y="4873625"/>
            <a:ext cx="425450" cy="98425"/>
          </a:xfrm>
        </p:spPr>
        <p:txBody>
          <a:bodyPr/>
          <a:lstStyle/>
          <a:p>
            <a:pPr defTabSz="914378"/>
            <a:fld id="{2490C926-4C7A-4456-B603-8FB00524CD8E}" type="slidenum">
              <a:rPr lang="en-GB" smtClean="0">
                <a:solidFill>
                  <a:prstClr val="black"/>
                </a:solidFill>
              </a:rPr>
              <a:pPr defTabSz="914378"/>
              <a:t>40</a:t>
            </a:fld>
            <a:endParaRPr lang="en-GB">
              <a:solidFill>
                <a:prstClr val="black"/>
              </a:solidFill>
            </a:endParaRPr>
          </a:p>
        </p:txBody>
      </p:sp>
    </p:spTree>
    <p:extLst>
      <p:ext uri="{BB962C8B-B14F-4D97-AF65-F5344CB8AC3E}">
        <p14:creationId xmlns:p14="http://schemas.microsoft.com/office/powerpoint/2010/main" val="23625886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5</a:t>
            </a:fld>
            <a:endParaRPr lang="en-GB">
              <a:solidFill>
                <a:prstClr val="black"/>
              </a:solidFill>
            </a:endParaRPr>
          </a:p>
        </p:txBody>
      </p:sp>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A shift in emphasis</a:t>
            </a:r>
          </a:p>
        </p:txBody>
      </p:sp>
      <p:pic>
        <p:nvPicPr>
          <p:cNvPr id="3" name="Picture 2">
            <a:extLst>
              <a:ext uri="{FF2B5EF4-FFF2-40B4-BE49-F238E27FC236}">
                <a16:creationId xmlns:a16="http://schemas.microsoft.com/office/drawing/2014/main" id="{7AE1586A-C049-444D-935C-59F83449D3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0573" y="752949"/>
            <a:ext cx="7562854" cy="3979388"/>
          </a:xfrm>
          <a:prstGeom prst="rect">
            <a:avLst/>
          </a:prstGeom>
        </p:spPr>
      </p:pic>
    </p:spTree>
    <p:extLst>
      <p:ext uri="{BB962C8B-B14F-4D97-AF65-F5344CB8AC3E}">
        <p14:creationId xmlns:p14="http://schemas.microsoft.com/office/powerpoint/2010/main" val="20997761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6</a:t>
            </a:fld>
            <a:endParaRPr lang="en-GB">
              <a:solidFill>
                <a:prstClr val="black"/>
              </a:solidFill>
            </a:endParaRPr>
          </a:p>
        </p:txBody>
      </p:sp>
      <p:pic>
        <p:nvPicPr>
          <p:cNvPr id="5" name="Picture 4">
            <a:extLst>
              <a:ext uri="{FF2B5EF4-FFF2-40B4-BE49-F238E27FC236}">
                <a16:creationId xmlns:a16="http://schemas.microsoft.com/office/drawing/2014/main" id="{49552761-CCDB-4453-9692-94BB953FBA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5287" y="1156693"/>
            <a:ext cx="4176711" cy="3149928"/>
          </a:xfrm>
          <a:prstGeom prst="rect">
            <a:avLst/>
          </a:prstGeom>
        </p:spPr>
      </p:pic>
      <p:pic>
        <p:nvPicPr>
          <p:cNvPr id="7" name="Picture 6">
            <a:extLst>
              <a:ext uri="{FF2B5EF4-FFF2-40B4-BE49-F238E27FC236}">
                <a16:creationId xmlns:a16="http://schemas.microsoft.com/office/drawing/2014/main" id="{DFFA4F30-217D-4C2D-ADEE-E239FC9B2D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37969" y="893491"/>
            <a:ext cx="4110744" cy="3676331"/>
          </a:xfrm>
          <a:prstGeom prst="rect">
            <a:avLst/>
          </a:prstGeom>
        </p:spPr>
      </p:pic>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A shift in emphasis</a:t>
            </a:r>
          </a:p>
        </p:txBody>
      </p:sp>
      <p:pic>
        <p:nvPicPr>
          <p:cNvPr id="3" name="Picture 2" descr="A close up of text on a white background&#10;&#10;Description generated with high confidence">
            <a:extLst>
              <a:ext uri="{FF2B5EF4-FFF2-40B4-BE49-F238E27FC236}">
                <a16:creationId xmlns:a16="http://schemas.microsoft.com/office/drawing/2014/main" id="{7AE1586A-C049-444D-935C-59F83449D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86" y="668072"/>
            <a:ext cx="8419398" cy="4309930"/>
          </a:xfrm>
          <a:prstGeom prst="rect">
            <a:avLst/>
          </a:prstGeom>
        </p:spPr>
      </p:pic>
    </p:spTree>
    <p:extLst>
      <p:ext uri="{BB962C8B-B14F-4D97-AF65-F5344CB8AC3E}">
        <p14:creationId xmlns:p14="http://schemas.microsoft.com/office/powerpoint/2010/main" val="1693955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87A4BB-3165-4DA2-B241-40F9D8026C47}"/>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C11A9101-6D43-40FD-95B6-4A6BC2D8D7CE}"/>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7</a:t>
            </a:fld>
            <a:endParaRPr lang="en-GB">
              <a:solidFill>
                <a:prstClr val="black"/>
              </a:solidFill>
            </a:endParaRPr>
          </a:p>
        </p:txBody>
      </p:sp>
      <p:sp>
        <p:nvSpPr>
          <p:cNvPr id="10" name="Title 1">
            <a:extLst>
              <a:ext uri="{FF2B5EF4-FFF2-40B4-BE49-F238E27FC236}">
                <a16:creationId xmlns:a16="http://schemas.microsoft.com/office/drawing/2014/main" id="{ADD2ABDF-2BC6-415A-B26A-01C2125E91A1}"/>
              </a:ext>
            </a:extLst>
          </p:cNvPr>
          <p:cNvSpPr>
            <a:spLocks noGrp="1"/>
          </p:cNvSpPr>
          <p:nvPr>
            <p:ph type="title"/>
          </p:nvPr>
        </p:nvSpPr>
        <p:spPr>
          <a:xfrm>
            <a:off x="395289" y="411163"/>
            <a:ext cx="8353424" cy="256909"/>
          </a:xfrm>
        </p:spPr>
        <p:txBody>
          <a:bodyPr/>
          <a:lstStyle/>
          <a:p>
            <a:r>
              <a:rPr lang="en-GB" dirty="0"/>
              <a:t>A shift in emphasis</a:t>
            </a:r>
          </a:p>
        </p:txBody>
      </p:sp>
      <p:pic>
        <p:nvPicPr>
          <p:cNvPr id="3" name="Picture 2">
            <a:extLst>
              <a:ext uri="{FF2B5EF4-FFF2-40B4-BE49-F238E27FC236}">
                <a16:creationId xmlns:a16="http://schemas.microsoft.com/office/drawing/2014/main" id="{7AE1586A-C049-444D-935C-59F83449D3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47935" y="719200"/>
            <a:ext cx="5314099" cy="4100473"/>
          </a:xfrm>
          <a:prstGeom prst="rect">
            <a:avLst/>
          </a:prstGeom>
        </p:spPr>
      </p:pic>
    </p:spTree>
    <p:extLst>
      <p:ext uri="{BB962C8B-B14F-4D97-AF65-F5344CB8AC3E}">
        <p14:creationId xmlns:p14="http://schemas.microsoft.com/office/powerpoint/2010/main" val="777070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2913-5ABB-432A-9F55-C71A57115570}"/>
              </a:ext>
            </a:extLst>
          </p:cNvPr>
          <p:cNvSpPr>
            <a:spLocks noGrp="1"/>
          </p:cNvSpPr>
          <p:nvPr>
            <p:ph type="title"/>
          </p:nvPr>
        </p:nvSpPr>
        <p:spPr/>
        <p:txBody>
          <a:bodyPr/>
          <a:lstStyle/>
          <a:p>
            <a:r>
              <a:rPr lang="en-GB" dirty="0"/>
              <a:t>What is cycling infrastructure? </a:t>
            </a:r>
          </a:p>
        </p:txBody>
      </p:sp>
      <p:sp>
        <p:nvSpPr>
          <p:cNvPr id="4" name="Date Placeholder 3">
            <a:extLst>
              <a:ext uri="{FF2B5EF4-FFF2-40B4-BE49-F238E27FC236}">
                <a16:creationId xmlns:a16="http://schemas.microsoft.com/office/drawing/2014/main" id="{15537653-2044-440A-A4E8-283EC18FEAA8}"/>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4D8B7475-8CB4-4F7B-B2FC-108E49F8D942}"/>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8</a:t>
            </a:fld>
            <a:endParaRPr lang="en-GB">
              <a:solidFill>
                <a:prstClr val="black"/>
              </a:solidFill>
            </a:endParaRPr>
          </a:p>
        </p:txBody>
      </p:sp>
      <p:pic>
        <p:nvPicPr>
          <p:cNvPr id="3" name="Picture 2">
            <a:extLst>
              <a:ext uri="{FF2B5EF4-FFF2-40B4-BE49-F238E27FC236}">
                <a16:creationId xmlns:a16="http://schemas.microsoft.com/office/drawing/2014/main" id="{2EA36C37-19E8-4A05-BA34-FABF269A3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023" y="1171018"/>
            <a:ext cx="5135609" cy="3179186"/>
          </a:xfrm>
          <a:prstGeom prst="rect">
            <a:avLst/>
          </a:prstGeom>
        </p:spPr>
      </p:pic>
    </p:spTree>
    <p:extLst>
      <p:ext uri="{BB962C8B-B14F-4D97-AF65-F5344CB8AC3E}">
        <p14:creationId xmlns:p14="http://schemas.microsoft.com/office/powerpoint/2010/main" val="64563451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2913-5ABB-432A-9F55-C71A57115570}"/>
              </a:ext>
            </a:extLst>
          </p:cNvPr>
          <p:cNvSpPr>
            <a:spLocks noGrp="1"/>
          </p:cNvSpPr>
          <p:nvPr>
            <p:ph type="title"/>
          </p:nvPr>
        </p:nvSpPr>
        <p:spPr/>
        <p:txBody>
          <a:bodyPr/>
          <a:lstStyle/>
          <a:p>
            <a:r>
              <a:rPr lang="en-GB" dirty="0"/>
              <a:t>What is cycling infrastructure? </a:t>
            </a:r>
          </a:p>
        </p:txBody>
      </p:sp>
      <p:sp>
        <p:nvSpPr>
          <p:cNvPr id="4" name="Date Placeholder 3">
            <a:extLst>
              <a:ext uri="{FF2B5EF4-FFF2-40B4-BE49-F238E27FC236}">
                <a16:creationId xmlns:a16="http://schemas.microsoft.com/office/drawing/2014/main" id="{15537653-2044-440A-A4E8-283EC18FEAA8}"/>
              </a:ext>
            </a:extLst>
          </p:cNvPr>
          <p:cNvSpPr>
            <a:spLocks noGrp="1"/>
          </p:cNvSpPr>
          <p:nvPr>
            <p:ph type="dt" sz="half" idx="10"/>
          </p:nvPr>
        </p:nvSpPr>
        <p:spPr/>
        <p:txBody>
          <a:bodyPr/>
          <a:lstStyle/>
          <a:p>
            <a:pPr defTabSz="914378"/>
            <a:fld id="{F15861F8-D5D7-4641-80EF-E7493704921C}" type="datetime4">
              <a:rPr lang="en-GB" smtClean="0">
                <a:solidFill>
                  <a:prstClr val="black"/>
                </a:solidFill>
              </a:rPr>
              <a:t>18 January 2019</a:t>
            </a:fld>
            <a:endParaRPr lang="en-GB">
              <a:solidFill>
                <a:prstClr val="black"/>
              </a:solidFill>
            </a:endParaRPr>
          </a:p>
        </p:txBody>
      </p:sp>
      <p:sp>
        <p:nvSpPr>
          <p:cNvPr id="6" name="Slide Number Placeholder 5">
            <a:extLst>
              <a:ext uri="{FF2B5EF4-FFF2-40B4-BE49-F238E27FC236}">
                <a16:creationId xmlns:a16="http://schemas.microsoft.com/office/drawing/2014/main" id="{4D8B7475-8CB4-4F7B-B2FC-108E49F8D942}"/>
              </a:ext>
            </a:extLst>
          </p:cNvPr>
          <p:cNvSpPr>
            <a:spLocks noGrp="1"/>
          </p:cNvSpPr>
          <p:nvPr>
            <p:ph type="sldNum" sz="quarter" idx="12"/>
          </p:nvPr>
        </p:nvSpPr>
        <p:spPr/>
        <p:txBody>
          <a:bodyPr/>
          <a:lstStyle/>
          <a:p>
            <a:pPr defTabSz="914378"/>
            <a:fld id="{2490C926-4C7A-4456-B603-8FB00524CD8E}" type="slidenum">
              <a:rPr lang="en-GB" smtClean="0">
                <a:solidFill>
                  <a:prstClr val="black"/>
                </a:solidFill>
              </a:rPr>
              <a:pPr defTabSz="914378"/>
              <a:t>9</a:t>
            </a:fld>
            <a:endParaRPr lang="en-GB">
              <a:solidFill>
                <a:prstClr val="black"/>
              </a:solidFill>
            </a:endParaRPr>
          </a:p>
        </p:txBody>
      </p:sp>
      <p:pic>
        <p:nvPicPr>
          <p:cNvPr id="3" name="Picture 2">
            <a:extLst>
              <a:ext uri="{FF2B5EF4-FFF2-40B4-BE49-F238E27FC236}">
                <a16:creationId xmlns:a16="http://schemas.microsoft.com/office/drawing/2014/main" id="{2EA36C37-19E8-4A05-BA34-FABF269A3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023" y="834758"/>
            <a:ext cx="5135609" cy="3851707"/>
          </a:xfrm>
          <a:prstGeom prst="rect">
            <a:avLst/>
          </a:prstGeom>
        </p:spPr>
      </p:pic>
    </p:spTree>
    <p:extLst>
      <p:ext uri="{BB962C8B-B14F-4D97-AF65-F5344CB8AC3E}">
        <p14:creationId xmlns:p14="http://schemas.microsoft.com/office/powerpoint/2010/main" val="318832617"/>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M_NewBrand">
  <a:themeElements>
    <a:clrScheme name="MM Orange">
      <a:dk1>
        <a:srgbClr val="000000"/>
      </a:dk1>
      <a:lt1>
        <a:srgbClr val="FFFFFF"/>
      </a:lt1>
      <a:dk2>
        <a:srgbClr val="575656"/>
      </a:dk2>
      <a:lt2>
        <a:srgbClr val="EDEBE6"/>
      </a:lt2>
      <a:accent1>
        <a:srgbClr val="E95A1A"/>
      </a:accent1>
      <a:accent2>
        <a:srgbClr val="E42925"/>
      </a:accent2>
      <a:accent3>
        <a:srgbClr val="E1278D"/>
      </a:accent3>
      <a:accent4>
        <a:srgbClr val="FFD400"/>
      </a:accent4>
      <a:accent5>
        <a:srgbClr val="F8AC04"/>
      </a:accent5>
      <a:accent6>
        <a:srgbClr val="8E3F91"/>
      </a:accent6>
      <a:hlink>
        <a:srgbClr val="E42925"/>
      </a:hlink>
      <a:folHlink>
        <a:srgbClr val="E95A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01_MM" id="{427E60E9-4C50-449B-8872-7FD4792329EF}" vid="{61FA8906-79EE-4829-B2B8-CA06B8639E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Business Function Report Template" ma:contentTypeID="0x0101007BD61AFCC8A643B8924AB3F7EE18260103040098CC2263F647EA4289BE9A7E2156C8F6" ma:contentTypeVersion="108" ma:contentTypeDescription="Base content type for reports" ma:contentTypeScope="" ma:versionID="57a19fbeb21a6f1d09a393bf710d6151">
  <xsd:schema xmlns:xsd="http://www.w3.org/2001/XMLSchema" xmlns:xs="http://www.w3.org/2001/XMLSchema" xmlns:p="http://schemas.microsoft.com/office/2006/metadata/properties" xmlns:ns1="http://schemas.microsoft.com/sharepoint/v3" xmlns:ns2="980b2c76-4eb4-4926-991a-bb246786b55e" targetNamespace="http://schemas.microsoft.com/office/2006/metadata/properties" ma:root="true" ma:fieldsID="884d7415c527927723b7061dac1a1e08" ns1:_="" ns2:_="">
    <xsd:import namespace="http://schemas.microsoft.com/sharepoint/v3"/>
    <xsd:import namespace="980b2c76-4eb4-4926-991a-bb246786b55e"/>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2: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5" nillable="true" ma:displayName="Rating (0-5)" ma:decimals="2" ma:description="Average value of all the ratings that have been submitted" ma:internalName="AverageRating" ma:readOnly="true">
      <xsd:simpleType>
        <xsd:restriction base="dms:Number"/>
      </xsd:simpleType>
    </xsd:element>
    <xsd:element name="RatingCount" ma:index="16" nillable="true" ma:displayName="Number of Ratings" ma:decimals="0" ma:description="Number of ratings submitted" ma:internalName="RatingCount" ma:readOnly="true">
      <xsd:simpleType>
        <xsd:restriction base="dms:Number"/>
      </xsd:simpleType>
    </xsd:element>
    <xsd:element name="RatedBy" ma:index="17"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8" nillable="true" ma:displayName="User ratings" ma:description="User ratings for the item" ma:hidden="true" ma:internalName="Ratings">
      <xsd:simpleType>
        <xsd:restriction base="dms:Note"/>
      </xsd:simpleType>
    </xsd:element>
    <xsd:element name="LikesCount" ma:index="19" nillable="true" ma:displayName="Number of Likes" ma:internalName="LikesCount">
      <xsd:simpleType>
        <xsd:restriction base="dms:Unknown"/>
      </xsd:simpleType>
    </xsd:element>
    <xsd:element name="LikedBy" ma:index="20"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0b2c76-4eb4-4926-991a-bb246786b55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description="" ma:hidden="true" ma:list="{24cf12ad-d93e-4265-bc6f-8fb7154bf756}" ma:internalName="TaxCatchAll" ma:showField="CatchAllData" ma:web="bcbd8a74-dcab-4193-a4e9-e6ff93dfe3a9">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hidden="true" ma:list="{24cf12ad-d93e-4265-bc6f-8fb7154bf756}" ma:internalName="TaxCatchAllLabel" ma:readOnly="true" ma:showField="CatchAllDataLabel" ma:web="bcbd8a74-dcab-4193-a4e9-e6ff93dfe3a9">
      <xsd:complexType>
        <xsd:complexContent>
          <xsd:extension base="dms:MultiChoiceLookup">
            <xsd:sequence>
              <xsd:element name="Value" type="dms:Lookup" maxOccurs="unbounded" minOccurs="0" nillable="true"/>
            </xsd:sequence>
          </xsd:extension>
        </xsd:complexContent>
      </xsd:complexType>
    </xsd:element>
    <xsd:element name="TaxKeywordTaxHTField" ma:index="13" nillable="true" ma:taxonomy="true" ma:internalName="TaxKeywordTaxHTField" ma:taxonomyFieldName="TaxKeyword" ma:displayName="Enterprise Keywords" ma:fieldId="{23f27201-bee3-471e-b2e7-b64fd8b7ca38}" ma:taxonomyMulti="true" ma:sspId="3bee4c5c-8f43-4f7f-9637-07f983ecca3d"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980b2c76-4eb4-4926-991a-bb246786b55e">
      <Terms xmlns="http://schemas.microsoft.com/office/infopath/2007/PartnerControls"/>
    </TaxKeywordTaxHTField>
    <LikesCount xmlns="http://schemas.microsoft.com/sharepoint/v3" xsi:nil="true"/>
    <Ratings xmlns="http://schemas.microsoft.com/sharepoint/v3" xsi:nil="true"/>
    <LikedBy xmlns="http://schemas.microsoft.com/sharepoint/v3">
      <UserInfo>
        <DisplayName/>
        <AccountId xsi:nil="true"/>
        <AccountType/>
      </UserInfo>
    </LikedBy>
    <TaxCatchAll xmlns="980b2c76-4eb4-4926-991a-bb246786b55e"/>
    <RatedBy xmlns="http://schemas.microsoft.com/sharepoint/v3">
      <UserInfo>
        <DisplayName/>
        <AccountId xsi:nil="true"/>
        <AccountType/>
      </UserInfo>
    </RatedBy>
    <_dlc_DocId xmlns="980b2c76-4eb4-4926-991a-bb246786b55e">DC01-497183694-1343</_dlc_DocId>
    <_dlc_DocIdUrl xmlns="980b2c76-4eb4-4926-991a-bb246786b55e">
      <Url>https://mottmac.sharepoint.com/sites/DC-01/_layouts/15/DocIdRedir.aspx?ID=DC01-497183694-1343</Url>
      <Description>DC01-497183694-1343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ECAD07B-F51E-416B-8447-968A7CE346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80b2c76-4eb4-4926-991a-bb246786b5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0157D0-B87D-4619-82B4-62AC73707AB5}">
  <ds:schemaRefs>
    <ds:schemaRef ds:uri="http://purl.org/dc/elements/1.1/"/>
    <ds:schemaRef ds:uri="http://schemas.microsoft.com/office/2006/metadata/properties"/>
    <ds:schemaRef ds:uri="http://schemas.microsoft.com/office/2006/documentManagement/types"/>
    <ds:schemaRef ds:uri="http://schemas.microsoft.com/sharepoint/v3"/>
    <ds:schemaRef ds:uri="http://schemas.openxmlformats.org/package/2006/metadata/core-properties"/>
    <ds:schemaRef ds:uri="http://purl.org/dc/terms/"/>
    <ds:schemaRef ds:uri="http://schemas.microsoft.com/office/infopath/2007/PartnerControls"/>
    <ds:schemaRef ds:uri="http://purl.org/dc/dcmitype/"/>
    <ds:schemaRef ds:uri="980b2c76-4eb4-4926-991a-bb246786b55e"/>
    <ds:schemaRef ds:uri="http://www.w3.org/XML/1998/namespace"/>
  </ds:schemaRefs>
</ds:datastoreItem>
</file>

<file path=customXml/itemProps3.xml><?xml version="1.0" encoding="utf-8"?>
<ds:datastoreItem xmlns:ds="http://schemas.openxmlformats.org/officeDocument/2006/customXml" ds:itemID="{D6855DFE-F507-4CC6-8661-5F0FFB602751}">
  <ds:schemaRefs>
    <ds:schemaRef ds:uri="http://schemas.microsoft.com/sharepoint/v3/contenttype/forms"/>
  </ds:schemaRefs>
</ds:datastoreItem>
</file>

<file path=customXml/itemProps4.xml><?xml version="1.0" encoding="utf-8"?>
<ds:datastoreItem xmlns:ds="http://schemas.openxmlformats.org/officeDocument/2006/customXml" ds:itemID="{A611E7E4-7526-41AC-9320-298EB345059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979</TotalTime>
  <Words>1906</Words>
  <Application>Microsoft Office PowerPoint</Application>
  <PresentationFormat>On-screen Show (16:9)</PresentationFormat>
  <Paragraphs>294</Paragraphs>
  <Slides>40</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40</vt:i4>
      </vt:variant>
    </vt:vector>
  </HeadingPairs>
  <TitlesOfParts>
    <vt:vector size="45" baseType="lpstr">
      <vt:lpstr>Arial</vt:lpstr>
      <vt:lpstr>Calibri</vt:lpstr>
      <vt:lpstr>Calibri Light</vt:lpstr>
      <vt:lpstr>Office Theme</vt:lpstr>
      <vt:lpstr>MM_NewBrand</vt:lpstr>
      <vt:lpstr>CIHT Cycle Infrastructure </vt:lpstr>
      <vt:lpstr>Agenda</vt:lpstr>
      <vt:lpstr>About us</vt:lpstr>
      <vt:lpstr>A shift in emphasis </vt:lpstr>
      <vt:lpstr>A shift in emphasis</vt:lpstr>
      <vt:lpstr>A shift in emphasis</vt:lpstr>
      <vt:lpstr>A shift in emphasis</vt:lpstr>
      <vt:lpstr>What is cycling infrastructure? </vt:lpstr>
      <vt:lpstr>What is cycling infrastructure? </vt:lpstr>
      <vt:lpstr>What is cycling infrastructure? </vt:lpstr>
      <vt:lpstr>What is cycling infrastructure? </vt:lpstr>
      <vt:lpstr>What is cycling infrastructure?</vt:lpstr>
      <vt:lpstr>Cycling is not just for cyclists </vt:lpstr>
      <vt:lpstr>Cycling is not just for cyclists </vt:lpstr>
      <vt:lpstr>What has this meant for our projects? </vt:lpstr>
      <vt:lpstr>What has this meant for our projects? </vt:lpstr>
      <vt:lpstr>Local Walking Cycle Investment Plans (LCWIP) </vt:lpstr>
      <vt:lpstr>Local Walking Cycle Investment Plans (LCWIP) </vt:lpstr>
      <vt:lpstr>Cynemon Cycle Model</vt:lpstr>
      <vt:lpstr>PowerPoint Presentation</vt:lpstr>
      <vt:lpstr>Central Coach Station, London </vt:lpstr>
      <vt:lpstr>Central Coach Station, London </vt:lpstr>
      <vt:lpstr>Olympic Park Cycle Masterplan, London</vt:lpstr>
      <vt:lpstr>Worthing Seafront Investment Plan</vt:lpstr>
      <vt:lpstr>Seven Dials, Brighton</vt:lpstr>
      <vt:lpstr>Seven Dials, Brighton</vt:lpstr>
      <vt:lpstr>Brighton and Hove City Council – Various Schemes</vt:lpstr>
      <vt:lpstr>The time line of the last 2 decades</vt:lpstr>
      <vt:lpstr>Policy and Planning Guidance from London</vt:lpstr>
      <vt:lpstr>Policy and Planning Guidance from London</vt:lpstr>
      <vt:lpstr>The Superhighways</vt:lpstr>
      <vt:lpstr>EWCSH and NSCS</vt:lpstr>
      <vt:lpstr>East – West Cycle Superhighway</vt:lpstr>
      <vt:lpstr>East – West Cycle Superhighway</vt:lpstr>
      <vt:lpstr>North - South Cycle Superhighway</vt:lpstr>
      <vt:lpstr>North - South Cycle Superhighway</vt:lpstr>
      <vt:lpstr>The Outcomes</vt:lpstr>
      <vt:lpstr>What could this bring for Douglas and the Isle of Man</vt:lpstr>
      <vt:lpstr>Douglas Promenade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Travel Demand Management</dc:title>
  <dc:creator>Swann, Emily K</dc:creator>
  <cp:keywords/>
  <cp:lastModifiedBy>Coleman, Benjamin</cp:lastModifiedBy>
  <cp:revision>54</cp:revision>
  <dcterms:modified xsi:type="dcterms:W3CDTF">2019-01-18T13:19:27Z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0x0101007BD61AFCC8A643B8924AB3F7EE18260103040098CC2263F647EA4289BE9A7E2156C8F6</vt:lpwstr>
  </property>
  <property fmtid="{D5CDD505-2E9C-101B-9397-08002B2CF9AE}" pid="3" name="_dlc_DocIdItemGuid">
    <vt:lpwstr>0ad6ba95-901b-41db-8337-83adb7af1ae9</vt:lpwstr>
  </property>
  <property fmtid="{D5CDD505-2E9C-101B-9397-08002B2CF9AE}" pid="4" name="DC_Keywords">
    <vt:lpwstr/>
  </property>
  <property fmtid="{D5CDD505-2E9C-101B-9397-08002B2CF9AE}" pid="5" name="TaxKeyword">
    <vt:lpwstr/>
  </property>
  <property fmtid="{D5CDD505-2E9C-101B-9397-08002B2CF9AE}" pid="6" name="Purpose1">
    <vt:lpwstr/>
  </property>
  <property fmtid="{D5CDD505-2E9C-101B-9397-08002B2CF9AE}" pid="7" name="b8c35521773243bb8cfe66fd6c8f2ac1">
    <vt:lpwstr/>
  </property>
  <property fmtid="{D5CDD505-2E9C-101B-9397-08002B2CF9AE}" pid="8" name="n56b361ebf52464ebaebb1c326acc537">
    <vt:lpwstr/>
  </property>
  <property fmtid="{D5CDD505-2E9C-101B-9397-08002B2CF9AE}" pid="9" name="DC Readership">
    <vt:lpwstr/>
  </property>
  <property fmtid="{D5CDD505-2E9C-101B-9397-08002B2CF9AE}" pid="10" name="oa898382b8f94fd1b7bcd71a29ed53f2">
    <vt:lpwstr/>
  </property>
  <property fmtid="{D5CDD505-2E9C-101B-9397-08002B2CF9AE}" pid="11" name="CandC_Purpose">
    <vt:lpwstr/>
  </property>
  <property fmtid="{D5CDD505-2E9C-101B-9397-08002B2CF9AE}" pid="12" name="m9b0327d52e9448bb58c4313467f270b">
    <vt:lpwstr/>
  </property>
  <property fmtid="{D5CDD505-2E9C-101B-9397-08002B2CF9AE}" pid="13" name="h4be2ca529bd4b26895ece4bfd8fe3f1">
    <vt:lpwstr/>
  </property>
  <property fmtid="{D5CDD505-2E9C-101B-9397-08002B2CF9AE}" pid="14" name="i418f58ac4254a8585ae02d898c4a8cb">
    <vt:lpwstr/>
  </property>
  <property fmtid="{D5CDD505-2E9C-101B-9397-08002B2CF9AE}" pid="15" name="n19e3bf717744397a964559db1ab508b">
    <vt:lpwstr/>
  </property>
  <property fmtid="{D5CDD505-2E9C-101B-9397-08002B2CF9AE}" pid="16" name="DC Source">
    <vt:lpwstr/>
  </property>
  <property fmtid="{D5CDD505-2E9C-101B-9397-08002B2CF9AE}" pid="17" name="CandC_Applicability">
    <vt:lpwstr/>
  </property>
  <property fmtid="{D5CDD505-2E9C-101B-9397-08002B2CF9AE}" pid="18" name="ae9bb53e23dd4ea8b7168af87e1050c3">
    <vt:lpwstr/>
  </property>
  <property fmtid="{D5CDD505-2E9C-101B-9397-08002B2CF9AE}" pid="19" name="DC Keywords">
    <vt:lpwstr/>
  </property>
  <property fmtid="{D5CDD505-2E9C-101B-9397-08002B2CF9AE}" pid="20" name="Our_Purpose">
    <vt:lpwstr/>
  </property>
</Properties>
</file>