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144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8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38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8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51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1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8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79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5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77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02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24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82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352D7-825C-43FF-B4C2-5CE04094DA9B}" type="datetimeFigureOut">
              <a:rPr lang="en-GB" smtClean="0"/>
              <a:pPr/>
              <a:t>18/02/2019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5185-E4FB-4577-9D6D-AF537E590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6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062" y="-125867"/>
            <a:ext cx="6655490" cy="937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3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Marshalls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Couldwell Alice</dc:creator>
  <cp:lastModifiedBy>Aimee Picton</cp:lastModifiedBy>
  <cp:revision>2</cp:revision>
  <dcterms:created xsi:type="dcterms:W3CDTF">2016-10-03T15:37:17Z</dcterms:created>
  <dcterms:modified xsi:type="dcterms:W3CDTF">2019-02-18T14:19:58Z</dcterms:modified>
</cp:coreProperties>
</file>