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62850" cy="10696575"/>
  <p:notesSz cx="7562850" cy="10696575"/>
  <p:embeddedFontLst>
    <p:embeddedFont>
      <p:font typeface="Abadi" panose="020B0604020104020204" pitchFamily="34" charset="0"/>
      <p:regular r:id="rId3"/>
    </p:embeddedFont>
    <p:embeddedFont>
      <p:font typeface="ArchivoBlack-Regular" panose="020B0604020202020204" charset="0"/>
      <p:bold r:id="rId4"/>
    </p:embeddedFont>
    <p:embeddedFont>
      <p:font typeface="Lato-Black" panose="020B0604020202020204" charset="0"/>
      <p:bold r:id="rId5"/>
    </p:embeddedFont>
    <p:embeddedFont>
      <p:font typeface="Lato-Bold" panose="020B0604020202020204" charset="0"/>
      <p:bold r:id="rId6"/>
    </p:embeddedFont>
    <p:embeddedFont>
      <p:font typeface="Lato-Regular" panose="020B0604020202020204" charset="0"/>
      <p:regular r:id="rId7"/>
    </p:embeddedFont>
    <p:embeddedFont>
      <p:font typeface="Poppins-Italic" panose="020B0604020202020204" charset="0"/>
      <p:italic r:id="rId8"/>
    </p:embeddedFont>
    <p:embeddedFont>
      <p:font typeface="Poppins-Regular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BD3F83-20FA-4B9A-A0B3-B47DE1F1276F}" v="1" dt="2026-08-20T14:53:20.7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63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a Gabor | CIHT" userId="2a31d834-1568-4f24-a922-90ef60b9c086" providerId="ADAL" clId="{42DC001C-48D4-4648-8074-40A219B6F00D}"/>
    <pc:docChg chg="modSld">
      <pc:chgData name="Gina Gabor | CIHT" userId="2a31d834-1568-4f24-a922-90ef60b9c086" providerId="ADAL" clId="{42DC001C-48D4-4648-8074-40A219B6F00D}" dt="2026-08-20T14:53:37.344" v="77" actId="20577"/>
      <pc:docMkLst>
        <pc:docMk/>
      </pc:docMkLst>
      <pc:sldChg chg="modSp mod">
        <pc:chgData name="Gina Gabor | CIHT" userId="2a31d834-1568-4f24-a922-90ef60b9c086" providerId="ADAL" clId="{42DC001C-48D4-4648-8074-40A219B6F00D}" dt="2026-08-20T14:53:37.344" v="77" actId="20577"/>
        <pc:sldMkLst>
          <pc:docMk/>
          <pc:sldMk cId="0" sldId="256"/>
        </pc:sldMkLst>
        <pc:spChg chg="mod">
          <ac:chgData name="Gina Gabor | CIHT" userId="2a31d834-1568-4f24-a922-90ef60b9c086" providerId="ADAL" clId="{42DC001C-48D4-4648-8074-40A219B6F00D}" dt="2026-08-20T14:52:07.671" v="50" actId="20577"/>
          <ac:spMkLst>
            <pc:docMk/>
            <pc:sldMk cId="0" sldId="256"/>
            <ac:spMk id="2" creationId="{2EFC181A-70D4-0D46-D500-3BF9A87C9DC1}"/>
          </ac:spMkLst>
        </pc:spChg>
        <pc:spChg chg="mod">
          <ac:chgData name="Gina Gabor | CIHT" userId="2a31d834-1568-4f24-a922-90ef60b9c086" providerId="ADAL" clId="{42DC001C-48D4-4648-8074-40A219B6F00D}" dt="2026-08-20T14:53:37.344" v="77" actId="20577"/>
          <ac:spMkLst>
            <pc:docMk/>
            <pc:sldMk cId="0" sldId="256"/>
            <ac:spMk id="133" creationId="{00000000-0000-0000-0000-000000000000}"/>
          </ac:spMkLst>
        </pc:spChg>
        <pc:spChg chg="mod">
          <ac:chgData name="Gina Gabor | CIHT" userId="2a31d834-1568-4f24-a922-90ef60b9c086" providerId="ADAL" clId="{42DC001C-48D4-4648-8074-40A219B6F00D}" dt="2026-08-20T14:51:45.081" v="40" actId="20577"/>
          <ac:spMkLst>
            <pc:docMk/>
            <pc:sldMk cId="0" sldId="256"/>
            <ac:spMk id="134" creationId="{00000000-0000-0000-0000-000000000000}"/>
          </ac:spMkLst>
        </pc:spChg>
        <pc:spChg chg="mod">
          <ac:chgData name="Gina Gabor | CIHT" userId="2a31d834-1568-4f24-a922-90ef60b9c086" providerId="ADAL" clId="{42DC001C-48D4-4648-8074-40A219B6F00D}" dt="2026-08-20T14:53:12.861" v="68" actId="20577"/>
          <ac:spMkLst>
            <pc:docMk/>
            <pc:sldMk cId="0" sldId="256"/>
            <ac:spMk id="136" creationId="{00000000-0000-0000-0000-000000000000}"/>
          </ac:spMkLst>
        </pc:spChg>
        <pc:spChg chg="mod">
          <ac:chgData name="Gina Gabor | CIHT" userId="2a31d834-1568-4f24-a922-90ef60b9c086" providerId="ADAL" clId="{42DC001C-48D4-4648-8074-40A219B6F00D}" dt="2026-08-20T14:51:51.077" v="42" actId="20577"/>
          <ac:spMkLst>
            <pc:docMk/>
            <pc:sldMk cId="0" sldId="256"/>
            <ac:spMk id="14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mailto:southwest@ciht.org.u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Freeform 100">
            <a:hlinkClick r:id="rId2"/>
          </p:cNvPr>
          <p:cNvSpPr/>
          <p:nvPr/>
        </p:nvSpPr>
        <p:spPr>
          <a:xfrm flipV="1">
            <a:off x="0" y="1"/>
            <a:ext cx="7562849" cy="10696574"/>
          </a:xfrm>
          <a:custGeom>
            <a:avLst/>
            <a:gdLst/>
            <a:ahLst/>
            <a:cxnLst/>
            <a:rect l="0" t="0" r="0" b="0"/>
            <a:pathLst>
              <a:path w="10083800" h="14262100">
                <a:moveTo>
                  <a:pt x="0" y="14262100"/>
                </a:moveTo>
                <a:lnTo>
                  <a:pt x="10083800" y="14262100"/>
                </a:lnTo>
                <a:lnTo>
                  <a:pt x="10083800" y="0"/>
                </a:lnTo>
                <a:lnTo>
                  <a:pt x="0" y="0"/>
                </a:lnTo>
                <a:lnTo>
                  <a:pt x="0" y="142621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1" name="Freeform 101">
            <a:hlinkClick r:id="rId2"/>
          </p:cNvPr>
          <p:cNvSpPr/>
          <p:nvPr/>
        </p:nvSpPr>
        <p:spPr>
          <a:xfrm flipV="1">
            <a:off x="0" y="1"/>
            <a:ext cx="7562849" cy="10696574"/>
          </a:xfrm>
          <a:custGeom>
            <a:avLst/>
            <a:gdLst/>
            <a:ahLst/>
            <a:cxnLst/>
            <a:rect l="0" t="0" r="0" b="0"/>
            <a:pathLst>
              <a:path w="10083800" h="14262100">
                <a:moveTo>
                  <a:pt x="0" y="14262100"/>
                </a:moveTo>
                <a:lnTo>
                  <a:pt x="10083800" y="14262100"/>
                </a:lnTo>
                <a:lnTo>
                  <a:pt x="10083800" y="0"/>
                </a:lnTo>
                <a:lnTo>
                  <a:pt x="0" y="0"/>
                </a:lnTo>
                <a:lnTo>
                  <a:pt x="0" y="142621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02" name="Picture 10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9964" y="1"/>
            <a:ext cx="4932885" cy="3087115"/>
          </a:xfrm>
          <a:prstGeom prst="rect">
            <a:avLst/>
          </a:prstGeom>
          <a:noFill/>
        </p:spPr>
      </p:pic>
      <p:pic>
        <p:nvPicPr>
          <p:cNvPr id="103" name="Picture 10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28147" y="2084562"/>
            <a:ext cx="634702" cy="6140422"/>
          </a:xfrm>
          <a:prstGeom prst="rect">
            <a:avLst/>
          </a:prstGeom>
          <a:noFill/>
        </p:spPr>
      </p:pic>
      <p:pic>
        <p:nvPicPr>
          <p:cNvPr id="104" name="Picture 10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404444"/>
            <a:ext cx="1173745" cy="3732622"/>
          </a:xfrm>
          <a:prstGeom prst="rect">
            <a:avLst/>
          </a:prstGeom>
          <a:noFill/>
        </p:spPr>
      </p:pic>
      <p:sp>
        <p:nvSpPr>
          <p:cNvPr id="105" name="Freeform 105">
            <a:hlinkClick r:id="rId2"/>
          </p:cNvPr>
          <p:cNvSpPr/>
          <p:nvPr/>
        </p:nvSpPr>
        <p:spPr>
          <a:xfrm flipV="1">
            <a:off x="0" y="7102942"/>
            <a:ext cx="7556649" cy="3589058"/>
          </a:xfrm>
          <a:custGeom>
            <a:avLst/>
            <a:gdLst/>
            <a:ahLst/>
            <a:cxnLst/>
            <a:rect l="0" t="0" r="0" b="0"/>
            <a:pathLst>
              <a:path w="6845300" h="3251200">
                <a:moveTo>
                  <a:pt x="0" y="3251200"/>
                </a:moveTo>
                <a:lnTo>
                  <a:pt x="6845300" y="3251200"/>
                </a:lnTo>
                <a:lnTo>
                  <a:pt x="6845300" y="0"/>
                </a:lnTo>
                <a:lnTo>
                  <a:pt x="0" y="0"/>
                </a:lnTo>
                <a:lnTo>
                  <a:pt x="0" y="3251200"/>
                </a:lnTo>
                <a:close/>
              </a:path>
            </a:pathLst>
          </a:custGeom>
          <a:solidFill>
            <a:srgbClr val="0030A7">
              <a:alpha val="100000"/>
            </a:srgbClr>
          </a:solidFill>
          <a:ln w="1401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6" name="Freeform 106"/>
          <p:cNvSpPr/>
          <p:nvPr/>
        </p:nvSpPr>
        <p:spPr>
          <a:xfrm flipV="1">
            <a:off x="-631" y="4074000"/>
            <a:ext cx="7562849" cy="3050437"/>
          </a:xfrm>
          <a:custGeom>
            <a:avLst/>
            <a:gdLst/>
            <a:ahLst/>
            <a:cxnLst/>
            <a:rect l="0" t="0" r="0" b="0"/>
            <a:pathLst>
              <a:path w="8051800" h="3251200">
                <a:moveTo>
                  <a:pt x="0" y="3251200"/>
                </a:moveTo>
                <a:lnTo>
                  <a:pt x="8051800" y="3251200"/>
                </a:lnTo>
                <a:lnTo>
                  <a:pt x="8051800" y="0"/>
                </a:lnTo>
                <a:lnTo>
                  <a:pt x="0" y="0"/>
                </a:lnTo>
                <a:lnTo>
                  <a:pt x="0" y="3251200"/>
                </a:lnTo>
                <a:close/>
              </a:path>
            </a:pathLst>
          </a:custGeom>
          <a:solidFill>
            <a:srgbClr val="019DA7">
              <a:alpha val="100000"/>
            </a:srgbClr>
          </a:solidFill>
          <a:ln w="1191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pic>
        <p:nvPicPr>
          <p:cNvPr id="108" name="Picture 10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3009" y="238372"/>
            <a:ext cx="479840" cy="6148559"/>
          </a:xfrm>
          <a:prstGeom prst="rect">
            <a:avLst/>
          </a:prstGeom>
          <a:noFill/>
        </p:spPr>
      </p:pic>
      <p:pic>
        <p:nvPicPr>
          <p:cNvPr id="109" name="Picture 109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2723" y="1544848"/>
            <a:ext cx="2151376" cy="2139168"/>
          </a:xfrm>
          <a:prstGeom prst="rect">
            <a:avLst/>
          </a:prstGeom>
          <a:noFill/>
        </p:spPr>
      </p:pic>
      <p:pic>
        <p:nvPicPr>
          <p:cNvPr id="110" name="Picture 110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020" y="101750"/>
            <a:ext cx="4991099" cy="1028700"/>
          </a:xfrm>
          <a:prstGeom prst="rect">
            <a:avLst/>
          </a:prstGeom>
          <a:noFill/>
        </p:spPr>
      </p:pic>
      <p:sp>
        <p:nvSpPr>
          <p:cNvPr id="111" name="Freeform 111"/>
          <p:cNvSpPr/>
          <p:nvPr/>
        </p:nvSpPr>
        <p:spPr>
          <a:xfrm flipV="1">
            <a:off x="104774" y="4612050"/>
            <a:ext cx="57150" cy="57149"/>
          </a:xfrm>
          <a:custGeom>
            <a:avLst/>
            <a:gdLst/>
            <a:ahLst/>
            <a:cxnLst/>
            <a:rect l="0" t="0" r="0" b="0"/>
            <a:pathLst>
              <a:path w="76201" h="76200">
                <a:moveTo>
                  <a:pt x="76201" y="38100"/>
                </a:moveTo>
                <a:cubicBezTo>
                  <a:pt x="76200" y="33048"/>
                  <a:pt x="75234" y="28188"/>
                  <a:pt x="73300" y="23520"/>
                </a:cubicBezTo>
                <a:cubicBezTo>
                  <a:pt x="71367" y="18853"/>
                  <a:pt x="68614" y="14732"/>
                  <a:pt x="65041" y="11160"/>
                </a:cubicBezTo>
                <a:cubicBezTo>
                  <a:pt x="61469" y="7587"/>
                  <a:pt x="57349" y="4834"/>
                  <a:pt x="52681" y="2901"/>
                </a:cubicBezTo>
                <a:cubicBezTo>
                  <a:pt x="48013" y="967"/>
                  <a:pt x="43153" y="1"/>
                  <a:pt x="38101" y="0"/>
                </a:cubicBezTo>
                <a:cubicBezTo>
                  <a:pt x="33048" y="1"/>
                  <a:pt x="28188" y="967"/>
                  <a:pt x="23520" y="2901"/>
                </a:cubicBezTo>
                <a:cubicBezTo>
                  <a:pt x="18852" y="4834"/>
                  <a:pt x="14732" y="7587"/>
                  <a:pt x="11160" y="11160"/>
                </a:cubicBezTo>
                <a:cubicBezTo>
                  <a:pt x="7587" y="14732"/>
                  <a:pt x="4834" y="18853"/>
                  <a:pt x="2901" y="23520"/>
                </a:cubicBezTo>
                <a:cubicBezTo>
                  <a:pt x="967" y="28188"/>
                  <a:pt x="0" y="33048"/>
                  <a:pt x="1" y="38100"/>
                </a:cubicBezTo>
                <a:cubicBezTo>
                  <a:pt x="0" y="43153"/>
                  <a:pt x="967" y="48013"/>
                  <a:pt x="2901" y="52681"/>
                </a:cubicBezTo>
                <a:cubicBezTo>
                  <a:pt x="4834" y="57349"/>
                  <a:pt x="7587" y="61469"/>
                  <a:pt x="11160" y="65041"/>
                </a:cubicBezTo>
                <a:cubicBezTo>
                  <a:pt x="14732" y="68614"/>
                  <a:pt x="18852" y="71367"/>
                  <a:pt x="23520" y="73300"/>
                </a:cubicBezTo>
                <a:cubicBezTo>
                  <a:pt x="28188" y="75234"/>
                  <a:pt x="33048" y="76200"/>
                  <a:pt x="38101" y="76200"/>
                </a:cubicBezTo>
                <a:cubicBezTo>
                  <a:pt x="43153" y="76200"/>
                  <a:pt x="48013" y="75234"/>
                  <a:pt x="52681" y="73300"/>
                </a:cubicBezTo>
                <a:cubicBezTo>
                  <a:pt x="57349" y="71367"/>
                  <a:pt x="61469" y="68614"/>
                  <a:pt x="65041" y="65041"/>
                </a:cubicBezTo>
                <a:cubicBezTo>
                  <a:pt x="68614" y="61469"/>
                  <a:pt x="71367" y="57349"/>
                  <a:pt x="73300" y="52681"/>
                </a:cubicBezTo>
                <a:cubicBezTo>
                  <a:pt x="75234" y="48013"/>
                  <a:pt x="76200" y="43153"/>
                  <a:pt x="76201" y="38100"/>
                </a:cubicBezTo>
                <a:close/>
                <a:moveTo>
                  <a:pt x="-50799" y="1397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2" name="Freeform 112"/>
          <p:cNvSpPr/>
          <p:nvPr/>
        </p:nvSpPr>
        <p:spPr>
          <a:xfrm flipV="1">
            <a:off x="97778" y="4956358"/>
            <a:ext cx="57150" cy="57149"/>
          </a:xfrm>
          <a:custGeom>
            <a:avLst/>
            <a:gdLst/>
            <a:ahLst/>
            <a:cxnLst/>
            <a:rect l="0" t="0" r="0" b="0"/>
            <a:pathLst>
              <a:path w="76201" h="76200">
                <a:moveTo>
                  <a:pt x="76201" y="38100"/>
                </a:moveTo>
                <a:cubicBezTo>
                  <a:pt x="76200" y="33048"/>
                  <a:pt x="75234" y="28188"/>
                  <a:pt x="73300" y="23520"/>
                </a:cubicBezTo>
                <a:cubicBezTo>
                  <a:pt x="71367" y="18853"/>
                  <a:pt x="68614" y="14732"/>
                  <a:pt x="65041" y="11160"/>
                </a:cubicBezTo>
                <a:cubicBezTo>
                  <a:pt x="61469" y="7587"/>
                  <a:pt x="57349" y="4834"/>
                  <a:pt x="52681" y="2901"/>
                </a:cubicBezTo>
                <a:cubicBezTo>
                  <a:pt x="48013" y="967"/>
                  <a:pt x="43153" y="1"/>
                  <a:pt x="38101" y="0"/>
                </a:cubicBezTo>
                <a:cubicBezTo>
                  <a:pt x="33048" y="1"/>
                  <a:pt x="28188" y="967"/>
                  <a:pt x="23520" y="2901"/>
                </a:cubicBezTo>
                <a:cubicBezTo>
                  <a:pt x="18852" y="4834"/>
                  <a:pt x="14732" y="7587"/>
                  <a:pt x="11160" y="11160"/>
                </a:cubicBezTo>
                <a:cubicBezTo>
                  <a:pt x="7587" y="14732"/>
                  <a:pt x="4834" y="18853"/>
                  <a:pt x="2901" y="23520"/>
                </a:cubicBezTo>
                <a:cubicBezTo>
                  <a:pt x="967" y="28188"/>
                  <a:pt x="0" y="33048"/>
                  <a:pt x="1" y="38100"/>
                </a:cubicBezTo>
                <a:cubicBezTo>
                  <a:pt x="0" y="43153"/>
                  <a:pt x="967" y="48013"/>
                  <a:pt x="2901" y="52681"/>
                </a:cubicBezTo>
                <a:cubicBezTo>
                  <a:pt x="4834" y="57349"/>
                  <a:pt x="7587" y="61469"/>
                  <a:pt x="11160" y="65041"/>
                </a:cubicBezTo>
                <a:cubicBezTo>
                  <a:pt x="14732" y="68614"/>
                  <a:pt x="18852" y="71367"/>
                  <a:pt x="23520" y="73300"/>
                </a:cubicBezTo>
                <a:cubicBezTo>
                  <a:pt x="28188" y="75234"/>
                  <a:pt x="33048" y="76200"/>
                  <a:pt x="38101" y="76200"/>
                </a:cubicBezTo>
                <a:cubicBezTo>
                  <a:pt x="43153" y="76200"/>
                  <a:pt x="48013" y="75234"/>
                  <a:pt x="52681" y="73300"/>
                </a:cubicBezTo>
                <a:cubicBezTo>
                  <a:pt x="57349" y="71367"/>
                  <a:pt x="61469" y="68614"/>
                  <a:pt x="65041" y="65041"/>
                </a:cubicBezTo>
                <a:cubicBezTo>
                  <a:pt x="68614" y="61469"/>
                  <a:pt x="71367" y="57349"/>
                  <a:pt x="73300" y="52681"/>
                </a:cubicBezTo>
                <a:cubicBezTo>
                  <a:pt x="75234" y="48013"/>
                  <a:pt x="76200" y="43153"/>
                  <a:pt x="76201" y="38100"/>
                </a:cubicBezTo>
                <a:close/>
                <a:moveTo>
                  <a:pt x="406401" y="5969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3" name="Freeform 113"/>
          <p:cNvSpPr/>
          <p:nvPr/>
        </p:nvSpPr>
        <p:spPr>
          <a:xfrm flipV="1">
            <a:off x="98424" y="5285173"/>
            <a:ext cx="57150" cy="57149"/>
          </a:xfrm>
          <a:custGeom>
            <a:avLst/>
            <a:gdLst/>
            <a:ahLst/>
            <a:cxnLst/>
            <a:rect l="0" t="0" r="0" b="0"/>
            <a:pathLst>
              <a:path w="76201" h="76200">
                <a:moveTo>
                  <a:pt x="76201" y="38100"/>
                </a:moveTo>
                <a:cubicBezTo>
                  <a:pt x="76200" y="33048"/>
                  <a:pt x="75234" y="28188"/>
                  <a:pt x="73300" y="23520"/>
                </a:cubicBezTo>
                <a:cubicBezTo>
                  <a:pt x="71367" y="18853"/>
                  <a:pt x="68614" y="14732"/>
                  <a:pt x="65041" y="11160"/>
                </a:cubicBezTo>
                <a:cubicBezTo>
                  <a:pt x="61469" y="7587"/>
                  <a:pt x="57349" y="4834"/>
                  <a:pt x="52681" y="2901"/>
                </a:cubicBezTo>
                <a:cubicBezTo>
                  <a:pt x="48013" y="967"/>
                  <a:pt x="43153" y="1"/>
                  <a:pt x="38101" y="0"/>
                </a:cubicBezTo>
                <a:cubicBezTo>
                  <a:pt x="33048" y="1"/>
                  <a:pt x="28188" y="967"/>
                  <a:pt x="23520" y="2901"/>
                </a:cubicBezTo>
                <a:cubicBezTo>
                  <a:pt x="18852" y="4834"/>
                  <a:pt x="14732" y="7587"/>
                  <a:pt x="11160" y="11160"/>
                </a:cubicBezTo>
                <a:cubicBezTo>
                  <a:pt x="7587" y="14732"/>
                  <a:pt x="4834" y="18853"/>
                  <a:pt x="2901" y="23520"/>
                </a:cubicBezTo>
                <a:cubicBezTo>
                  <a:pt x="967" y="28188"/>
                  <a:pt x="0" y="33048"/>
                  <a:pt x="1" y="38100"/>
                </a:cubicBezTo>
                <a:cubicBezTo>
                  <a:pt x="0" y="43153"/>
                  <a:pt x="967" y="48013"/>
                  <a:pt x="2901" y="52681"/>
                </a:cubicBezTo>
                <a:cubicBezTo>
                  <a:pt x="4834" y="57349"/>
                  <a:pt x="7587" y="61469"/>
                  <a:pt x="11160" y="65041"/>
                </a:cubicBezTo>
                <a:cubicBezTo>
                  <a:pt x="14732" y="68614"/>
                  <a:pt x="18852" y="71367"/>
                  <a:pt x="23520" y="73300"/>
                </a:cubicBezTo>
                <a:cubicBezTo>
                  <a:pt x="28188" y="75234"/>
                  <a:pt x="33048" y="76200"/>
                  <a:pt x="38101" y="76200"/>
                </a:cubicBezTo>
                <a:cubicBezTo>
                  <a:pt x="43153" y="76200"/>
                  <a:pt x="48013" y="75234"/>
                  <a:pt x="52681" y="73300"/>
                </a:cubicBezTo>
                <a:cubicBezTo>
                  <a:pt x="57349" y="71367"/>
                  <a:pt x="61469" y="68614"/>
                  <a:pt x="65041" y="65041"/>
                </a:cubicBezTo>
                <a:cubicBezTo>
                  <a:pt x="68614" y="61469"/>
                  <a:pt x="71367" y="57349"/>
                  <a:pt x="73300" y="52681"/>
                </a:cubicBezTo>
                <a:cubicBezTo>
                  <a:pt x="75234" y="48013"/>
                  <a:pt x="76200" y="43153"/>
                  <a:pt x="76201" y="38100"/>
                </a:cubicBezTo>
                <a:close/>
                <a:moveTo>
                  <a:pt x="863601" y="10541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4" name="Freeform 114"/>
          <p:cNvSpPr/>
          <p:nvPr/>
        </p:nvSpPr>
        <p:spPr>
          <a:xfrm flipV="1">
            <a:off x="91439" y="5616682"/>
            <a:ext cx="57150" cy="57149"/>
          </a:xfrm>
          <a:custGeom>
            <a:avLst/>
            <a:gdLst/>
            <a:ahLst/>
            <a:cxnLst/>
            <a:rect l="0" t="0" r="0" b="0"/>
            <a:pathLst>
              <a:path w="76201" h="76200">
                <a:moveTo>
                  <a:pt x="76201" y="38100"/>
                </a:moveTo>
                <a:cubicBezTo>
                  <a:pt x="76200" y="33048"/>
                  <a:pt x="75234" y="28188"/>
                  <a:pt x="73300" y="23521"/>
                </a:cubicBezTo>
                <a:cubicBezTo>
                  <a:pt x="71367" y="18853"/>
                  <a:pt x="68614" y="14733"/>
                  <a:pt x="65041" y="11160"/>
                </a:cubicBezTo>
                <a:cubicBezTo>
                  <a:pt x="61469" y="7587"/>
                  <a:pt x="57349" y="4834"/>
                  <a:pt x="52681" y="2901"/>
                </a:cubicBezTo>
                <a:cubicBezTo>
                  <a:pt x="48013" y="967"/>
                  <a:pt x="43153" y="1"/>
                  <a:pt x="38101" y="0"/>
                </a:cubicBezTo>
                <a:cubicBezTo>
                  <a:pt x="33048" y="1"/>
                  <a:pt x="28188" y="967"/>
                  <a:pt x="23520" y="2901"/>
                </a:cubicBezTo>
                <a:cubicBezTo>
                  <a:pt x="18852" y="4834"/>
                  <a:pt x="14732" y="7587"/>
                  <a:pt x="11160" y="11160"/>
                </a:cubicBezTo>
                <a:cubicBezTo>
                  <a:pt x="7587" y="14733"/>
                  <a:pt x="4834" y="18853"/>
                  <a:pt x="2901" y="23521"/>
                </a:cubicBezTo>
                <a:cubicBezTo>
                  <a:pt x="967" y="28188"/>
                  <a:pt x="0" y="33048"/>
                  <a:pt x="1" y="38100"/>
                </a:cubicBezTo>
                <a:cubicBezTo>
                  <a:pt x="0" y="43153"/>
                  <a:pt x="967" y="48013"/>
                  <a:pt x="2901" y="52681"/>
                </a:cubicBezTo>
                <a:cubicBezTo>
                  <a:pt x="4834" y="57349"/>
                  <a:pt x="7587" y="61469"/>
                  <a:pt x="11160" y="65041"/>
                </a:cubicBezTo>
                <a:cubicBezTo>
                  <a:pt x="14732" y="68614"/>
                  <a:pt x="18852" y="71367"/>
                  <a:pt x="23520" y="73300"/>
                </a:cubicBezTo>
                <a:cubicBezTo>
                  <a:pt x="28188" y="75234"/>
                  <a:pt x="33048" y="76200"/>
                  <a:pt x="38101" y="76200"/>
                </a:cubicBezTo>
                <a:cubicBezTo>
                  <a:pt x="43153" y="76200"/>
                  <a:pt x="48013" y="75234"/>
                  <a:pt x="52681" y="73300"/>
                </a:cubicBezTo>
                <a:cubicBezTo>
                  <a:pt x="57349" y="71367"/>
                  <a:pt x="61469" y="68614"/>
                  <a:pt x="65041" y="65041"/>
                </a:cubicBezTo>
                <a:cubicBezTo>
                  <a:pt x="68614" y="61469"/>
                  <a:pt x="71367" y="57349"/>
                  <a:pt x="73300" y="52681"/>
                </a:cubicBezTo>
                <a:cubicBezTo>
                  <a:pt x="75234" y="48013"/>
                  <a:pt x="76200" y="43153"/>
                  <a:pt x="76201" y="38100"/>
                </a:cubicBezTo>
                <a:close/>
                <a:moveTo>
                  <a:pt x="1549401" y="17399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5" name="Freeform 115"/>
          <p:cNvSpPr/>
          <p:nvPr/>
        </p:nvSpPr>
        <p:spPr>
          <a:xfrm flipV="1">
            <a:off x="81835" y="5953268"/>
            <a:ext cx="57150" cy="57149"/>
          </a:xfrm>
          <a:custGeom>
            <a:avLst/>
            <a:gdLst/>
            <a:ahLst/>
            <a:cxnLst/>
            <a:rect l="0" t="0" r="0" b="0"/>
            <a:pathLst>
              <a:path w="76201" h="76200">
                <a:moveTo>
                  <a:pt x="76201" y="38100"/>
                </a:moveTo>
                <a:cubicBezTo>
                  <a:pt x="76200" y="33048"/>
                  <a:pt x="75234" y="28188"/>
                  <a:pt x="73300" y="23521"/>
                </a:cubicBezTo>
                <a:cubicBezTo>
                  <a:pt x="71367" y="18853"/>
                  <a:pt x="68614" y="14733"/>
                  <a:pt x="65041" y="11160"/>
                </a:cubicBezTo>
                <a:cubicBezTo>
                  <a:pt x="61469" y="7587"/>
                  <a:pt x="57349" y="4835"/>
                  <a:pt x="52681" y="2901"/>
                </a:cubicBezTo>
                <a:cubicBezTo>
                  <a:pt x="48013" y="967"/>
                  <a:pt x="43153" y="1"/>
                  <a:pt x="38101" y="0"/>
                </a:cubicBezTo>
                <a:cubicBezTo>
                  <a:pt x="33048" y="1"/>
                  <a:pt x="28188" y="967"/>
                  <a:pt x="23520" y="2901"/>
                </a:cubicBezTo>
                <a:cubicBezTo>
                  <a:pt x="18852" y="4835"/>
                  <a:pt x="14732" y="7587"/>
                  <a:pt x="11160" y="11160"/>
                </a:cubicBezTo>
                <a:cubicBezTo>
                  <a:pt x="7587" y="14733"/>
                  <a:pt x="4834" y="18853"/>
                  <a:pt x="2901" y="23521"/>
                </a:cubicBezTo>
                <a:cubicBezTo>
                  <a:pt x="967" y="28188"/>
                  <a:pt x="0" y="33048"/>
                  <a:pt x="1" y="38100"/>
                </a:cubicBezTo>
                <a:cubicBezTo>
                  <a:pt x="0" y="43153"/>
                  <a:pt x="967" y="48013"/>
                  <a:pt x="2901" y="52681"/>
                </a:cubicBezTo>
                <a:cubicBezTo>
                  <a:pt x="4834" y="57349"/>
                  <a:pt x="7587" y="61469"/>
                  <a:pt x="11160" y="65041"/>
                </a:cubicBezTo>
                <a:cubicBezTo>
                  <a:pt x="14732" y="68614"/>
                  <a:pt x="18852" y="71367"/>
                  <a:pt x="23520" y="73300"/>
                </a:cubicBezTo>
                <a:cubicBezTo>
                  <a:pt x="28188" y="75234"/>
                  <a:pt x="33048" y="76200"/>
                  <a:pt x="38101" y="76200"/>
                </a:cubicBezTo>
                <a:cubicBezTo>
                  <a:pt x="43153" y="76200"/>
                  <a:pt x="48013" y="75234"/>
                  <a:pt x="52681" y="73300"/>
                </a:cubicBezTo>
                <a:cubicBezTo>
                  <a:pt x="57349" y="71367"/>
                  <a:pt x="61469" y="68614"/>
                  <a:pt x="65041" y="65041"/>
                </a:cubicBezTo>
                <a:cubicBezTo>
                  <a:pt x="68614" y="61469"/>
                  <a:pt x="71367" y="57349"/>
                  <a:pt x="73300" y="52681"/>
                </a:cubicBezTo>
                <a:cubicBezTo>
                  <a:pt x="75234" y="48013"/>
                  <a:pt x="76200" y="43153"/>
                  <a:pt x="76201" y="38100"/>
                </a:cubicBezTo>
                <a:close/>
                <a:moveTo>
                  <a:pt x="2006601" y="21971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6" name="Freeform 116"/>
          <p:cNvSpPr/>
          <p:nvPr/>
        </p:nvSpPr>
        <p:spPr>
          <a:xfrm flipV="1">
            <a:off x="82549" y="6282162"/>
            <a:ext cx="57150" cy="57149"/>
          </a:xfrm>
          <a:custGeom>
            <a:avLst/>
            <a:gdLst/>
            <a:ahLst/>
            <a:cxnLst/>
            <a:rect l="0" t="0" r="0" b="0"/>
            <a:pathLst>
              <a:path w="76201" h="76200">
                <a:moveTo>
                  <a:pt x="76201" y="38100"/>
                </a:moveTo>
                <a:cubicBezTo>
                  <a:pt x="76200" y="33048"/>
                  <a:pt x="75234" y="28188"/>
                  <a:pt x="73300" y="23521"/>
                </a:cubicBezTo>
                <a:cubicBezTo>
                  <a:pt x="71367" y="18853"/>
                  <a:pt x="68614" y="14733"/>
                  <a:pt x="65041" y="11160"/>
                </a:cubicBezTo>
                <a:cubicBezTo>
                  <a:pt x="61469" y="7587"/>
                  <a:pt x="57349" y="4834"/>
                  <a:pt x="52681" y="2901"/>
                </a:cubicBezTo>
                <a:cubicBezTo>
                  <a:pt x="48013" y="967"/>
                  <a:pt x="43153" y="1"/>
                  <a:pt x="38101" y="0"/>
                </a:cubicBezTo>
                <a:cubicBezTo>
                  <a:pt x="33048" y="1"/>
                  <a:pt x="28188" y="967"/>
                  <a:pt x="23520" y="2901"/>
                </a:cubicBezTo>
                <a:cubicBezTo>
                  <a:pt x="18852" y="4834"/>
                  <a:pt x="14732" y="7587"/>
                  <a:pt x="11160" y="11160"/>
                </a:cubicBezTo>
                <a:cubicBezTo>
                  <a:pt x="7587" y="14733"/>
                  <a:pt x="4834" y="18853"/>
                  <a:pt x="2901" y="23521"/>
                </a:cubicBezTo>
                <a:cubicBezTo>
                  <a:pt x="967" y="28188"/>
                  <a:pt x="0" y="33048"/>
                  <a:pt x="1" y="38100"/>
                </a:cubicBezTo>
                <a:cubicBezTo>
                  <a:pt x="0" y="43153"/>
                  <a:pt x="967" y="48013"/>
                  <a:pt x="2901" y="52681"/>
                </a:cubicBezTo>
                <a:cubicBezTo>
                  <a:pt x="4834" y="57349"/>
                  <a:pt x="7587" y="61469"/>
                  <a:pt x="11160" y="65041"/>
                </a:cubicBezTo>
                <a:cubicBezTo>
                  <a:pt x="14732" y="68614"/>
                  <a:pt x="18852" y="71367"/>
                  <a:pt x="23520" y="73301"/>
                </a:cubicBezTo>
                <a:cubicBezTo>
                  <a:pt x="28188" y="75234"/>
                  <a:pt x="33048" y="76200"/>
                  <a:pt x="38101" y="76200"/>
                </a:cubicBezTo>
                <a:cubicBezTo>
                  <a:pt x="43153" y="76200"/>
                  <a:pt x="48013" y="75234"/>
                  <a:pt x="52681" y="73301"/>
                </a:cubicBezTo>
                <a:cubicBezTo>
                  <a:pt x="57349" y="71367"/>
                  <a:pt x="61469" y="68614"/>
                  <a:pt x="65041" y="65041"/>
                </a:cubicBezTo>
                <a:cubicBezTo>
                  <a:pt x="68614" y="61469"/>
                  <a:pt x="71367" y="57349"/>
                  <a:pt x="73300" y="52681"/>
                </a:cubicBezTo>
                <a:cubicBezTo>
                  <a:pt x="75234" y="48013"/>
                  <a:pt x="76200" y="43153"/>
                  <a:pt x="76201" y="38100"/>
                </a:cubicBezTo>
                <a:close/>
                <a:moveTo>
                  <a:pt x="2463801" y="26543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7" name="Freeform 117"/>
          <p:cNvSpPr/>
          <p:nvPr/>
        </p:nvSpPr>
        <p:spPr>
          <a:xfrm flipV="1">
            <a:off x="76199" y="6631412"/>
            <a:ext cx="57150" cy="57149"/>
          </a:xfrm>
          <a:custGeom>
            <a:avLst/>
            <a:gdLst/>
            <a:ahLst/>
            <a:cxnLst/>
            <a:rect l="0" t="0" r="0" b="0"/>
            <a:pathLst>
              <a:path w="76201" h="76200">
                <a:moveTo>
                  <a:pt x="76201" y="38100"/>
                </a:moveTo>
                <a:cubicBezTo>
                  <a:pt x="76200" y="33048"/>
                  <a:pt x="75234" y="28189"/>
                  <a:pt x="73300" y="23521"/>
                </a:cubicBezTo>
                <a:cubicBezTo>
                  <a:pt x="71367" y="18853"/>
                  <a:pt x="68614" y="14733"/>
                  <a:pt x="65041" y="11160"/>
                </a:cubicBezTo>
                <a:cubicBezTo>
                  <a:pt x="61469" y="7588"/>
                  <a:pt x="57349" y="4835"/>
                  <a:pt x="52681" y="2901"/>
                </a:cubicBezTo>
                <a:cubicBezTo>
                  <a:pt x="48013" y="968"/>
                  <a:pt x="43153" y="1"/>
                  <a:pt x="38101" y="0"/>
                </a:cubicBezTo>
                <a:cubicBezTo>
                  <a:pt x="33048" y="1"/>
                  <a:pt x="28188" y="968"/>
                  <a:pt x="23520" y="2901"/>
                </a:cubicBezTo>
                <a:cubicBezTo>
                  <a:pt x="18852" y="4835"/>
                  <a:pt x="14732" y="7588"/>
                  <a:pt x="11160" y="11160"/>
                </a:cubicBezTo>
                <a:cubicBezTo>
                  <a:pt x="7587" y="14733"/>
                  <a:pt x="4834" y="18853"/>
                  <a:pt x="2901" y="23521"/>
                </a:cubicBezTo>
                <a:cubicBezTo>
                  <a:pt x="967" y="28189"/>
                  <a:pt x="0" y="33048"/>
                  <a:pt x="1" y="38100"/>
                </a:cubicBezTo>
                <a:cubicBezTo>
                  <a:pt x="0" y="43153"/>
                  <a:pt x="967" y="48013"/>
                  <a:pt x="2901" y="52681"/>
                </a:cubicBezTo>
                <a:cubicBezTo>
                  <a:pt x="4834" y="57349"/>
                  <a:pt x="7587" y="61469"/>
                  <a:pt x="11160" y="65041"/>
                </a:cubicBezTo>
                <a:cubicBezTo>
                  <a:pt x="14732" y="68614"/>
                  <a:pt x="18852" y="71367"/>
                  <a:pt x="23520" y="73300"/>
                </a:cubicBezTo>
                <a:cubicBezTo>
                  <a:pt x="28188" y="75234"/>
                  <a:pt x="33048" y="76200"/>
                  <a:pt x="38101" y="76200"/>
                </a:cubicBezTo>
                <a:cubicBezTo>
                  <a:pt x="43153" y="76200"/>
                  <a:pt x="48013" y="75234"/>
                  <a:pt x="52681" y="73300"/>
                </a:cubicBezTo>
                <a:cubicBezTo>
                  <a:pt x="57349" y="71367"/>
                  <a:pt x="61469" y="68614"/>
                  <a:pt x="65041" y="65041"/>
                </a:cubicBezTo>
                <a:cubicBezTo>
                  <a:pt x="68614" y="61469"/>
                  <a:pt x="71367" y="57349"/>
                  <a:pt x="73300" y="52681"/>
                </a:cubicBezTo>
                <a:cubicBezTo>
                  <a:pt x="75234" y="48013"/>
                  <a:pt x="76200" y="43153"/>
                  <a:pt x="76201" y="38100"/>
                </a:cubicBezTo>
                <a:close/>
                <a:moveTo>
                  <a:pt x="2921001" y="31115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18" name="Picture 118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5899703"/>
            <a:ext cx="1749021" cy="959313"/>
          </a:xfrm>
          <a:prstGeom prst="rect">
            <a:avLst/>
          </a:prstGeom>
          <a:noFill/>
        </p:spPr>
      </p:pic>
      <p:pic>
        <p:nvPicPr>
          <p:cNvPr id="119" name="Picture 119">
            <a:hlinkClick r:id="rId2"/>
          </p:cNvPr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397" y="7601010"/>
            <a:ext cx="7278123" cy="2796125"/>
          </a:xfrm>
          <a:prstGeom prst="rect">
            <a:avLst/>
          </a:prstGeom>
          <a:noFill/>
        </p:spPr>
      </p:pic>
      <p:sp>
        <p:nvSpPr>
          <p:cNvPr id="120" name="Freeform 120"/>
          <p:cNvSpPr/>
          <p:nvPr/>
        </p:nvSpPr>
        <p:spPr>
          <a:xfrm flipV="1">
            <a:off x="474404" y="8089003"/>
            <a:ext cx="66675" cy="66674"/>
          </a:xfrm>
          <a:custGeom>
            <a:avLst/>
            <a:gdLst/>
            <a:ahLst/>
            <a:cxnLst/>
            <a:rect l="0" t="0" r="0" b="0"/>
            <a:pathLst>
              <a:path w="88901" h="88900">
                <a:moveTo>
                  <a:pt x="88901" y="44450"/>
                </a:moveTo>
                <a:cubicBezTo>
                  <a:pt x="88900" y="38556"/>
                  <a:pt x="87773" y="32886"/>
                  <a:pt x="85517" y="27440"/>
                </a:cubicBezTo>
                <a:cubicBezTo>
                  <a:pt x="83261" y="21994"/>
                  <a:pt x="80049" y="17188"/>
                  <a:pt x="75881" y="13020"/>
                </a:cubicBezTo>
                <a:cubicBezTo>
                  <a:pt x="71713" y="8852"/>
                  <a:pt x="66906" y="5640"/>
                  <a:pt x="61461" y="3384"/>
                </a:cubicBezTo>
                <a:cubicBezTo>
                  <a:pt x="56015" y="1128"/>
                  <a:pt x="50345" y="1"/>
                  <a:pt x="44451" y="0"/>
                </a:cubicBezTo>
                <a:cubicBezTo>
                  <a:pt x="38556" y="1"/>
                  <a:pt x="32886" y="1128"/>
                  <a:pt x="27440" y="3384"/>
                </a:cubicBezTo>
                <a:cubicBezTo>
                  <a:pt x="21994" y="5640"/>
                  <a:pt x="17188" y="8852"/>
                  <a:pt x="13020" y="13020"/>
                </a:cubicBezTo>
                <a:cubicBezTo>
                  <a:pt x="8852" y="17188"/>
                  <a:pt x="5640" y="21994"/>
                  <a:pt x="3384" y="27440"/>
                </a:cubicBezTo>
                <a:cubicBezTo>
                  <a:pt x="1128" y="32886"/>
                  <a:pt x="0" y="38556"/>
                  <a:pt x="1" y="44450"/>
                </a:cubicBezTo>
                <a:cubicBezTo>
                  <a:pt x="0" y="50345"/>
                  <a:pt x="1128" y="56015"/>
                  <a:pt x="3384" y="61461"/>
                </a:cubicBezTo>
                <a:cubicBezTo>
                  <a:pt x="5640" y="66907"/>
                  <a:pt x="8852" y="71713"/>
                  <a:pt x="13020" y="75881"/>
                </a:cubicBezTo>
                <a:cubicBezTo>
                  <a:pt x="17188" y="80049"/>
                  <a:pt x="21994" y="83261"/>
                  <a:pt x="27440" y="85517"/>
                </a:cubicBezTo>
                <a:cubicBezTo>
                  <a:pt x="32886" y="87773"/>
                  <a:pt x="38556" y="88900"/>
                  <a:pt x="44451" y="88900"/>
                </a:cubicBezTo>
                <a:cubicBezTo>
                  <a:pt x="50345" y="88900"/>
                  <a:pt x="56015" y="87773"/>
                  <a:pt x="61461" y="85517"/>
                </a:cubicBezTo>
                <a:cubicBezTo>
                  <a:pt x="66906" y="83261"/>
                  <a:pt x="71713" y="80049"/>
                  <a:pt x="75881" y="75881"/>
                </a:cubicBezTo>
                <a:cubicBezTo>
                  <a:pt x="80049" y="71713"/>
                  <a:pt x="83261" y="66907"/>
                  <a:pt x="85517" y="61461"/>
                </a:cubicBezTo>
                <a:cubicBezTo>
                  <a:pt x="87773" y="56015"/>
                  <a:pt x="88900" y="50345"/>
                  <a:pt x="88901" y="44450"/>
                </a:cubicBezTo>
                <a:close/>
                <a:moveTo>
                  <a:pt x="6351" y="2032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1" name="Freeform 121"/>
          <p:cNvSpPr/>
          <p:nvPr/>
        </p:nvSpPr>
        <p:spPr>
          <a:xfrm flipV="1">
            <a:off x="470449" y="9065904"/>
            <a:ext cx="66675" cy="66674"/>
          </a:xfrm>
          <a:custGeom>
            <a:avLst/>
            <a:gdLst/>
            <a:ahLst/>
            <a:cxnLst/>
            <a:rect l="0" t="0" r="0" b="0"/>
            <a:pathLst>
              <a:path w="88901" h="88900">
                <a:moveTo>
                  <a:pt x="88901" y="44450"/>
                </a:moveTo>
                <a:cubicBezTo>
                  <a:pt x="88900" y="38556"/>
                  <a:pt x="87773" y="32886"/>
                  <a:pt x="85517" y="27440"/>
                </a:cubicBezTo>
                <a:cubicBezTo>
                  <a:pt x="83261" y="21995"/>
                  <a:pt x="80049" y="17188"/>
                  <a:pt x="75881" y="13020"/>
                </a:cubicBezTo>
                <a:cubicBezTo>
                  <a:pt x="71713" y="8852"/>
                  <a:pt x="66906" y="5640"/>
                  <a:pt x="61461" y="3384"/>
                </a:cubicBezTo>
                <a:cubicBezTo>
                  <a:pt x="56015" y="1129"/>
                  <a:pt x="50345" y="1"/>
                  <a:pt x="44451" y="0"/>
                </a:cubicBezTo>
                <a:cubicBezTo>
                  <a:pt x="38556" y="1"/>
                  <a:pt x="32886" y="1129"/>
                  <a:pt x="27440" y="3384"/>
                </a:cubicBezTo>
                <a:cubicBezTo>
                  <a:pt x="21994" y="5640"/>
                  <a:pt x="17188" y="8852"/>
                  <a:pt x="13020" y="13020"/>
                </a:cubicBezTo>
                <a:cubicBezTo>
                  <a:pt x="8852" y="17188"/>
                  <a:pt x="5640" y="21995"/>
                  <a:pt x="3384" y="27440"/>
                </a:cubicBezTo>
                <a:cubicBezTo>
                  <a:pt x="1128" y="32886"/>
                  <a:pt x="0" y="38556"/>
                  <a:pt x="1" y="44450"/>
                </a:cubicBezTo>
                <a:cubicBezTo>
                  <a:pt x="0" y="50345"/>
                  <a:pt x="1128" y="56015"/>
                  <a:pt x="3384" y="61461"/>
                </a:cubicBezTo>
                <a:cubicBezTo>
                  <a:pt x="5640" y="66907"/>
                  <a:pt x="8852" y="71714"/>
                  <a:pt x="13020" y="75882"/>
                </a:cubicBezTo>
                <a:cubicBezTo>
                  <a:pt x="17188" y="80049"/>
                  <a:pt x="21994" y="83261"/>
                  <a:pt x="27440" y="85517"/>
                </a:cubicBezTo>
                <a:cubicBezTo>
                  <a:pt x="32886" y="87773"/>
                  <a:pt x="38556" y="88900"/>
                  <a:pt x="44451" y="88900"/>
                </a:cubicBezTo>
                <a:cubicBezTo>
                  <a:pt x="50345" y="88900"/>
                  <a:pt x="56015" y="87773"/>
                  <a:pt x="61461" y="85517"/>
                </a:cubicBezTo>
                <a:cubicBezTo>
                  <a:pt x="66906" y="83261"/>
                  <a:pt x="71713" y="80049"/>
                  <a:pt x="75881" y="75882"/>
                </a:cubicBezTo>
                <a:cubicBezTo>
                  <a:pt x="80049" y="71714"/>
                  <a:pt x="83261" y="66907"/>
                  <a:pt x="85517" y="61461"/>
                </a:cubicBezTo>
                <a:cubicBezTo>
                  <a:pt x="87773" y="56015"/>
                  <a:pt x="88900" y="50345"/>
                  <a:pt x="88901" y="44450"/>
                </a:cubicBezTo>
                <a:close/>
                <a:moveTo>
                  <a:pt x="996951" y="11938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2" name="Freeform 122"/>
          <p:cNvSpPr/>
          <p:nvPr/>
        </p:nvSpPr>
        <p:spPr>
          <a:xfrm flipV="1">
            <a:off x="466235" y="9568233"/>
            <a:ext cx="66675" cy="66674"/>
          </a:xfrm>
          <a:custGeom>
            <a:avLst/>
            <a:gdLst/>
            <a:ahLst/>
            <a:cxnLst/>
            <a:rect l="0" t="0" r="0" b="0"/>
            <a:pathLst>
              <a:path w="88901" h="88900">
                <a:moveTo>
                  <a:pt x="88901" y="44450"/>
                </a:moveTo>
                <a:cubicBezTo>
                  <a:pt x="88900" y="38556"/>
                  <a:pt x="87773" y="32886"/>
                  <a:pt x="85517" y="27440"/>
                </a:cubicBezTo>
                <a:cubicBezTo>
                  <a:pt x="83261" y="21995"/>
                  <a:pt x="80049" y="17188"/>
                  <a:pt x="75881" y="13020"/>
                </a:cubicBezTo>
                <a:cubicBezTo>
                  <a:pt x="71713" y="8852"/>
                  <a:pt x="66906" y="5640"/>
                  <a:pt x="61461" y="3384"/>
                </a:cubicBezTo>
                <a:cubicBezTo>
                  <a:pt x="56015" y="1129"/>
                  <a:pt x="50345" y="1"/>
                  <a:pt x="44451" y="0"/>
                </a:cubicBezTo>
                <a:cubicBezTo>
                  <a:pt x="38556" y="1"/>
                  <a:pt x="32886" y="1129"/>
                  <a:pt x="27440" y="3384"/>
                </a:cubicBezTo>
                <a:cubicBezTo>
                  <a:pt x="21994" y="5640"/>
                  <a:pt x="17188" y="8852"/>
                  <a:pt x="13020" y="13020"/>
                </a:cubicBezTo>
                <a:cubicBezTo>
                  <a:pt x="8852" y="17188"/>
                  <a:pt x="5640" y="21995"/>
                  <a:pt x="3384" y="27440"/>
                </a:cubicBezTo>
                <a:cubicBezTo>
                  <a:pt x="1128" y="32886"/>
                  <a:pt x="0" y="38556"/>
                  <a:pt x="1" y="44450"/>
                </a:cubicBezTo>
                <a:cubicBezTo>
                  <a:pt x="0" y="50345"/>
                  <a:pt x="1128" y="56015"/>
                  <a:pt x="3384" y="61461"/>
                </a:cubicBezTo>
                <a:cubicBezTo>
                  <a:pt x="5640" y="66907"/>
                  <a:pt x="8852" y="71714"/>
                  <a:pt x="13020" y="75882"/>
                </a:cubicBezTo>
                <a:cubicBezTo>
                  <a:pt x="17188" y="80049"/>
                  <a:pt x="21994" y="83261"/>
                  <a:pt x="27440" y="85517"/>
                </a:cubicBezTo>
                <a:cubicBezTo>
                  <a:pt x="32886" y="87773"/>
                  <a:pt x="38556" y="88900"/>
                  <a:pt x="44451" y="88900"/>
                </a:cubicBezTo>
                <a:cubicBezTo>
                  <a:pt x="50345" y="88900"/>
                  <a:pt x="56015" y="87773"/>
                  <a:pt x="61461" y="85517"/>
                </a:cubicBezTo>
                <a:cubicBezTo>
                  <a:pt x="66906" y="83261"/>
                  <a:pt x="71713" y="80049"/>
                  <a:pt x="75881" y="75882"/>
                </a:cubicBezTo>
                <a:cubicBezTo>
                  <a:pt x="80049" y="71714"/>
                  <a:pt x="83261" y="66907"/>
                  <a:pt x="85517" y="61461"/>
                </a:cubicBezTo>
                <a:cubicBezTo>
                  <a:pt x="87773" y="56015"/>
                  <a:pt x="88900" y="50345"/>
                  <a:pt x="88901" y="44450"/>
                </a:cubicBezTo>
                <a:close/>
                <a:moveTo>
                  <a:pt x="1657351" y="1854200"/>
                </a:moveTo>
              </a:path>
            </a:pathLst>
          </a:custGeom>
          <a:solidFill>
            <a:srgbClr val="FFFFFF">
              <a:alpha val="100000"/>
            </a:srgbClr>
          </a:solidFill>
          <a:ln w="952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23" name="Picture 123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2889" y="9131355"/>
            <a:ext cx="1413922" cy="726810"/>
          </a:xfrm>
          <a:prstGeom prst="rect">
            <a:avLst/>
          </a:prstGeom>
          <a:noFill/>
        </p:spPr>
      </p:pic>
      <p:sp>
        <p:nvSpPr>
          <p:cNvPr id="128" name="Rectangle 128"/>
          <p:cNvSpPr/>
          <p:nvPr/>
        </p:nvSpPr>
        <p:spPr>
          <a:xfrm>
            <a:off x="122398" y="2125151"/>
            <a:ext cx="5171287" cy="100431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3207" b="1">
                <a:solidFill>
                  <a:srgbClr val="0030A7"/>
                </a:solidFill>
                <a:latin typeface="Lato-Black"/>
                <a:cs typeface="Lato-Black"/>
              </a:rPr>
              <a:t>A</a:t>
            </a:r>
            <a:r>
              <a:rPr lang="en-GB" sz="3207" b="1" i="0" spc="0" baseline="0">
                <a:solidFill>
                  <a:srgbClr val="0030A7"/>
                </a:solidFill>
                <a:latin typeface="Lato-Black"/>
                <a:cs typeface="Lato-Black"/>
              </a:rPr>
              <a:t>WARDS </a:t>
            </a:r>
            <a:r>
              <a:rPr lang="en-GB" sz="3207" b="1" i="0" spc="0" baseline="0" dirty="0">
                <a:solidFill>
                  <a:srgbClr val="0030A7"/>
                </a:solidFill>
                <a:latin typeface="Lato-Black"/>
                <a:cs typeface="Lato-Black"/>
              </a:rPr>
              <a:t>DINNER</a:t>
            </a:r>
          </a:p>
          <a:p>
            <a:pPr marL="0">
              <a:lnSpc>
                <a:spcPts val="4425"/>
              </a:lnSpc>
            </a:pPr>
            <a:r>
              <a:rPr lang="en-GB" sz="3207" b="1" i="0" spc="0" baseline="0" dirty="0">
                <a:solidFill>
                  <a:srgbClr val="0030A7"/>
                </a:solidFill>
                <a:latin typeface="Lato-Black"/>
                <a:cs typeface="Lato-Black"/>
              </a:rPr>
              <a:t>SPONSORSHIP PACKAGES</a:t>
            </a:r>
          </a:p>
        </p:txBody>
      </p:sp>
      <p:sp>
        <p:nvSpPr>
          <p:cNvPr id="130" name="Rectangle 130"/>
          <p:cNvSpPr/>
          <p:nvPr/>
        </p:nvSpPr>
        <p:spPr>
          <a:xfrm>
            <a:off x="297507" y="4539514"/>
            <a:ext cx="4421487" cy="24496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Your co</a:t>
            </a:r>
            <a:r>
              <a:rPr lang="en-GB" sz="1377" b="0" i="0" spc="23" baseline="0" dirty="0">
                <a:solidFill>
                  <a:srgbClr val="FFFFFF"/>
                </a:solidFill>
                <a:latin typeface="Poppins-Regular"/>
                <a:cs typeface="Poppins-Regular"/>
              </a:rPr>
              <a:t>m</a:t>
            </a:r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pany logo on all pro</a:t>
            </a:r>
            <a:r>
              <a:rPr lang="en-GB" sz="1377" b="0" i="0" spc="23" baseline="0" dirty="0">
                <a:solidFill>
                  <a:srgbClr val="FFFFFF"/>
                </a:solidFill>
                <a:latin typeface="Poppins-Regular"/>
                <a:cs typeface="Poppins-Regular"/>
              </a:rPr>
              <a:t>m</a:t>
            </a:r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otional </a:t>
            </a:r>
            <a:r>
              <a:rPr lang="en-GB" sz="1377" b="0" i="0" spc="23" baseline="0" dirty="0">
                <a:solidFill>
                  <a:srgbClr val="FFFFFF"/>
                </a:solidFill>
                <a:latin typeface="Poppins-Regular"/>
                <a:cs typeface="Poppins-Regular"/>
              </a:rPr>
              <a:t>m</a:t>
            </a:r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aterials.</a:t>
            </a:r>
          </a:p>
        </p:txBody>
      </p:sp>
      <p:sp>
        <p:nvSpPr>
          <p:cNvPr id="132" name="Rectangle 132"/>
          <p:cNvSpPr/>
          <p:nvPr/>
        </p:nvSpPr>
        <p:spPr>
          <a:xfrm>
            <a:off x="0" y="4710964"/>
            <a:ext cx="46718" cy="24496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77" b="0" i="0" spc="0" baseline="0" dirty="0">
                <a:solidFill>
                  <a:srgbClr val="FFFFFF"/>
                </a:solidFill>
                <a:latin typeface="Poppins-Regular"/>
                <a:cs typeface="Poppins-Regular"/>
              </a:rPr>
              <a:t> </a:t>
            </a:r>
          </a:p>
        </p:txBody>
      </p:sp>
      <p:sp>
        <p:nvSpPr>
          <p:cNvPr id="133" name="Rectangle 133"/>
          <p:cNvSpPr/>
          <p:nvPr/>
        </p:nvSpPr>
        <p:spPr>
          <a:xfrm>
            <a:off x="297507" y="4882414"/>
            <a:ext cx="5011437" cy="190603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Press and Social Media opportunities </a:t>
            </a:r>
          </a:p>
          <a:p>
            <a:pPr marL="0">
              <a:lnSpc>
                <a:spcPts val="2700"/>
              </a:lnSpc>
            </a:pPr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A pop-up banner at the VIP drinks reception.</a:t>
            </a:r>
          </a:p>
          <a:p>
            <a:pPr marL="0">
              <a:lnSpc>
                <a:spcPts val="2700"/>
              </a:lnSpc>
            </a:pPr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A pop-up banner in the bar and dining area.</a:t>
            </a:r>
          </a:p>
          <a:p>
            <a:pPr marL="0">
              <a:lnSpc>
                <a:spcPts val="2700"/>
              </a:lnSpc>
            </a:pPr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Invitation for up to 10 guests at the VIP drinks reception.</a:t>
            </a:r>
          </a:p>
          <a:p>
            <a:pPr marL="0">
              <a:lnSpc>
                <a:spcPts val="2700"/>
              </a:lnSpc>
            </a:pPr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A table for 10 guests at the awards dinner</a:t>
            </a:r>
            <a:r>
              <a:rPr lang="en-GB" sz="1377" b="0" i="0" spc="25" baseline="0" dirty="0">
                <a:solidFill>
                  <a:srgbClr val="FFFFFF"/>
                </a:solidFill>
                <a:latin typeface="Poppins-Regular"/>
                <a:cs typeface="Poppins-Regular"/>
              </a:rPr>
              <a:t>. </a:t>
            </a:r>
          </a:p>
          <a:p>
            <a:pPr>
              <a:lnSpc>
                <a:spcPts val="2700"/>
              </a:lnSpc>
            </a:pPr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Sponsorship of the </a:t>
            </a:r>
            <a:r>
              <a:rPr lang="en-GB" sz="140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B</a:t>
            </a:r>
            <a:r>
              <a:rPr lang="en-GB" sz="1377" b="0" i="0" spc="24" baseline="0" dirty="0">
                <a:solidFill>
                  <a:srgbClr val="FFFFFF"/>
                </a:solidFill>
                <a:latin typeface="Poppins-Regular"/>
                <a:cs typeface="Poppins-Regular"/>
              </a:rPr>
              <a:t>est large Project of the Year.</a:t>
            </a:r>
          </a:p>
        </p:txBody>
      </p:sp>
      <p:sp>
        <p:nvSpPr>
          <p:cNvPr id="134" name="Rectangle 134"/>
          <p:cNvSpPr/>
          <p:nvPr/>
        </p:nvSpPr>
        <p:spPr>
          <a:xfrm>
            <a:off x="6070391" y="6074377"/>
            <a:ext cx="924933" cy="5500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299" b="0" i="0" spc="0" baseline="0" dirty="0">
                <a:solidFill>
                  <a:srgbClr val="FFFFFF"/>
                </a:solidFill>
                <a:latin typeface="Lato-Regular"/>
                <a:cs typeface="Lato-Regular"/>
              </a:rPr>
              <a:t>£1,250</a:t>
            </a:r>
          </a:p>
          <a:p>
            <a:pPr marL="156269">
              <a:lnSpc>
                <a:spcPts val="1715"/>
              </a:lnSpc>
            </a:pPr>
            <a:r>
              <a:rPr lang="en-GB" sz="1199" b="0" i="0" spc="0" baseline="0" dirty="0">
                <a:solidFill>
                  <a:srgbClr val="FFFFFF"/>
                </a:solidFill>
                <a:latin typeface="Lato-Regular"/>
                <a:cs typeface="Lato-Regular"/>
              </a:rPr>
              <a:t>(</a:t>
            </a:r>
            <a:r>
              <a:rPr lang="en-GB" sz="1199" b="0" i="0" spc="0" baseline="0" dirty="0" err="1">
                <a:solidFill>
                  <a:srgbClr val="FFFFFF"/>
                </a:solidFill>
                <a:latin typeface="Lato-Regular"/>
                <a:cs typeface="Lato-Regular"/>
              </a:rPr>
              <a:t>exl</a:t>
            </a:r>
            <a:r>
              <a:rPr lang="en-GB" sz="1199" b="0" i="0" spc="0" baseline="0" dirty="0">
                <a:solidFill>
                  <a:srgbClr val="FFFFFF"/>
                </a:solidFill>
                <a:latin typeface="Lato-Regular"/>
                <a:cs typeface="Lato-Regular"/>
              </a:rPr>
              <a:t> VAT)</a:t>
            </a:r>
          </a:p>
        </p:txBody>
      </p:sp>
      <p:sp>
        <p:nvSpPr>
          <p:cNvPr id="136" name="Rectangle 136"/>
          <p:cNvSpPr/>
          <p:nvPr/>
        </p:nvSpPr>
        <p:spPr>
          <a:xfrm>
            <a:off x="662225" y="7997630"/>
            <a:ext cx="6341114" cy="17573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GB" sz="1600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Best Small Project (&lt;£5million), Collaboration,  </a:t>
            </a:r>
            <a:r>
              <a:rPr lang="en-GB" sz="160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The John Jeffrey Emerging Professional or The Roger Elphick Apprentice of the Year Award.</a:t>
            </a:r>
            <a:endParaRPr lang="en-GB" sz="1600" b="0" i="0" spc="0" baseline="0" dirty="0">
              <a:solidFill>
                <a:srgbClr val="FFFFFF"/>
              </a:solidFill>
              <a:latin typeface="Aptos" panose="020B0004020202020204" pitchFamily="34" charset="0"/>
              <a:cs typeface="Poppins-Regular"/>
            </a:endParaRPr>
          </a:p>
          <a:p>
            <a:pPr marL="0">
              <a:lnSpc>
                <a:spcPts val="1950"/>
              </a:lnSpc>
            </a:pPr>
            <a:endParaRPr lang="en-GB" sz="1600" b="0" i="0" spc="0" baseline="0" dirty="0">
              <a:solidFill>
                <a:srgbClr val="FFFFFF"/>
              </a:solidFill>
              <a:latin typeface="Aptos" panose="020B0004020202020204" pitchFamily="34" charset="0"/>
              <a:cs typeface="Poppins-Regular"/>
            </a:endParaRPr>
          </a:p>
          <a:p>
            <a:pPr marL="0">
              <a:lnSpc>
                <a:spcPts val="1950"/>
              </a:lnSpc>
            </a:pPr>
            <a:r>
              <a:rPr lang="en-GB" sz="1600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Your company logo on award materials.</a:t>
            </a:r>
          </a:p>
          <a:p>
            <a:pPr marL="0">
              <a:lnSpc>
                <a:spcPts val="1950"/>
              </a:lnSpc>
            </a:pPr>
            <a:endParaRPr lang="en-GB" sz="1600" b="0" i="0" spc="0" baseline="0" dirty="0">
              <a:solidFill>
                <a:srgbClr val="FFFFFF"/>
              </a:solidFill>
              <a:latin typeface="Aptos" panose="020B0004020202020204" pitchFamily="34" charset="0"/>
              <a:cs typeface="Poppins-Regular"/>
            </a:endParaRPr>
          </a:p>
          <a:p>
            <a:pPr marL="0">
              <a:lnSpc>
                <a:spcPts val="1950"/>
              </a:lnSpc>
            </a:pPr>
            <a:r>
              <a:rPr lang="en-GB" sz="1600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Tickets for 2 guests at the awards dinner.</a:t>
            </a:r>
          </a:p>
        </p:txBody>
      </p:sp>
      <p:sp>
        <p:nvSpPr>
          <p:cNvPr id="137" name="Rectangle 137"/>
          <p:cNvSpPr/>
          <p:nvPr/>
        </p:nvSpPr>
        <p:spPr>
          <a:xfrm>
            <a:off x="94357" y="1314283"/>
            <a:ext cx="514221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GB" sz="3200" b="1" i="0" spc="0" baseline="0" dirty="0">
                <a:solidFill>
                  <a:srgbClr val="0030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EAST &amp; CUMBRIA</a:t>
            </a:r>
          </a:p>
        </p:txBody>
      </p:sp>
      <p:sp>
        <p:nvSpPr>
          <p:cNvPr id="138" name="Rectangle 138"/>
          <p:cNvSpPr/>
          <p:nvPr/>
        </p:nvSpPr>
        <p:spPr>
          <a:xfrm>
            <a:off x="158103" y="4141904"/>
            <a:ext cx="2829661" cy="350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299" b="1" i="0" spc="0" baseline="0" dirty="0">
                <a:solidFill>
                  <a:srgbClr val="FFFFFF"/>
                </a:solidFill>
                <a:latin typeface="Lato-Bold"/>
                <a:cs typeface="Lato-Bold"/>
              </a:rPr>
              <a:t>Headline Sponsorship</a:t>
            </a:r>
          </a:p>
        </p:txBody>
      </p:sp>
      <p:sp>
        <p:nvSpPr>
          <p:cNvPr id="140" name="Rectangle 140"/>
          <p:cNvSpPr/>
          <p:nvPr/>
        </p:nvSpPr>
        <p:spPr>
          <a:xfrm>
            <a:off x="1773932" y="10410893"/>
            <a:ext cx="4483600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19" b="0" i="1" spc="0" baseline="0">
                <a:solidFill>
                  <a:srgbClr val="FFFFFF"/>
                </a:solidFill>
                <a:latin typeface="Poppins-Italic"/>
                <a:cs typeface="Poppins-Italic"/>
              </a:rPr>
              <a:t>Email </a:t>
            </a:r>
            <a:r>
              <a:rPr lang="en-GB" sz="1400" b="1" i="1" spc="0" baseline="0">
                <a:solidFill>
                  <a:srgbClr val="FFFFFF"/>
                </a:solidFill>
                <a:latin typeface="Abadi" panose="020B0604020104020204" pitchFamily="34" charset="0"/>
                <a:cs typeface="Poppins-BoldItalic"/>
                <a:hlinkClick r:id="rId2"/>
              </a:rPr>
              <a:t>northeastandcumbria@</a:t>
            </a:r>
            <a:r>
              <a:rPr lang="en-GB" sz="1400" b="1" i="1" spc="0" baseline="0" dirty="0">
                <a:solidFill>
                  <a:srgbClr val="FFFFFF"/>
                </a:solidFill>
                <a:latin typeface="Abadi" panose="020B0604020104020204" pitchFamily="34" charset="0"/>
                <a:cs typeface="Poppins-BoldItalic"/>
                <a:hlinkClick r:id="rId2"/>
              </a:rPr>
              <a:t>ciht.org.uk</a:t>
            </a:r>
            <a:r>
              <a:rPr lang="en-GB" sz="1400" b="1" i="1" spc="0" baseline="0" dirty="0">
                <a:solidFill>
                  <a:srgbClr val="FFFFFF"/>
                </a:solidFill>
                <a:latin typeface="Abadi" panose="020B0604020104020204" pitchFamily="34" charset="0"/>
                <a:cs typeface="Poppins-BoldItalic"/>
              </a:rPr>
              <a:t> </a:t>
            </a:r>
            <a:r>
              <a:rPr lang="en-GB" sz="1319" b="0" i="1" spc="0" baseline="0" dirty="0">
                <a:solidFill>
                  <a:srgbClr val="FFFFFF"/>
                </a:solidFill>
                <a:latin typeface="Poppins-Italic"/>
                <a:cs typeface="Poppins-Italic"/>
              </a:rPr>
              <a:t>to find out more</a:t>
            </a:r>
          </a:p>
        </p:txBody>
      </p:sp>
      <p:sp>
        <p:nvSpPr>
          <p:cNvPr id="143" name="Rectangle 143"/>
          <p:cNvSpPr/>
          <p:nvPr/>
        </p:nvSpPr>
        <p:spPr>
          <a:xfrm>
            <a:off x="5431298" y="1843300"/>
            <a:ext cx="1017104" cy="6086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GB" sz="1199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Thursday </a:t>
            </a:r>
          </a:p>
          <a:p>
            <a:pPr marL="68312">
              <a:lnSpc>
                <a:spcPts val="1650"/>
              </a:lnSpc>
            </a:pPr>
            <a:r>
              <a:rPr lang="en-GB" sz="1199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8</a:t>
            </a:r>
            <a:r>
              <a:rPr lang="en-GB" sz="1199" b="0" i="0" spc="0" baseline="3000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th</a:t>
            </a:r>
            <a:r>
              <a:rPr lang="en-GB" sz="1199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 </a:t>
            </a:r>
            <a:r>
              <a:rPr lang="en-GB" sz="1199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October</a:t>
            </a:r>
            <a:endParaRPr lang="en-GB" sz="1199" b="0" i="0" spc="0" baseline="0" dirty="0">
              <a:solidFill>
                <a:srgbClr val="FFFFFF"/>
              </a:solidFill>
              <a:latin typeface="Aptos" panose="020B0004020202020204" pitchFamily="34" charset="0"/>
              <a:cs typeface="Poppins-Regular"/>
            </a:endParaRPr>
          </a:p>
          <a:p>
            <a:pPr marL="190053">
              <a:lnSpc>
                <a:spcPts val="1650"/>
              </a:lnSpc>
              <a:tabLst>
                <a:tab pos="1128047" algn="l"/>
              </a:tabLst>
            </a:pPr>
            <a:r>
              <a:rPr lang="en-GB" sz="1199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2026</a:t>
            </a:r>
            <a:endParaRPr lang="en-GB" sz="1513" b="0" i="0" spc="0" baseline="66002" dirty="0">
              <a:solidFill>
                <a:srgbClr val="FFFFFF"/>
              </a:solidFill>
              <a:latin typeface="Poppins-Regular"/>
              <a:cs typeface="Poppins-Regular"/>
            </a:endParaRPr>
          </a:p>
        </p:txBody>
      </p:sp>
      <p:sp>
        <p:nvSpPr>
          <p:cNvPr id="144" name="Rectangle 144"/>
          <p:cNvSpPr/>
          <p:nvPr/>
        </p:nvSpPr>
        <p:spPr>
          <a:xfrm>
            <a:off x="6323520" y="2308243"/>
            <a:ext cx="931922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10430"/>
            <a:r>
              <a:rPr lang="en-GB" sz="1200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The Crowne </a:t>
            </a:r>
          </a:p>
          <a:p>
            <a:pPr marL="110430"/>
            <a:r>
              <a:rPr lang="en-GB" sz="1200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Plaza Hotel </a:t>
            </a:r>
          </a:p>
          <a:p>
            <a:pPr marL="110430"/>
            <a:r>
              <a:rPr lang="en-GB" sz="120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(Newcastle)</a:t>
            </a:r>
            <a:endParaRPr lang="en-GB" sz="1200" b="0" i="0" spc="0" baseline="0" dirty="0">
              <a:solidFill>
                <a:srgbClr val="FFFFFF"/>
              </a:solidFill>
              <a:latin typeface="Aptos" panose="020B0004020202020204" pitchFamily="34" charset="0"/>
              <a:cs typeface="Poppins-Regular"/>
            </a:endParaRPr>
          </a:p>
        </p:txBody>
      </p:sp>
      <p:sp>
        <p:nvSpPr>
          <p:cNvPr id="145" name="Rectangle 145"/>
          <p:cNvSpPr/>
          <p:nvPr/>
        </p:nvSpPr>
        <p:spPr>
          <a:xfrm>
            <a:off x="125176" y="3072281"/>
            <a:ext cx="5143418" cy="8961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ts val="2390"/>
              </a:lnSpc>
              <a:tabLst>
                <a:tab pos="5412137" algn="l"/>
              </a:tabLst>
            </a:pPr>
            <a:r>
              <a:rPr lang="en-GB" sz="1400" b="0" i="0" spc="23" baseline="0" dirty="0">
                <a:solidFill>
                  <a:srgbClr val="000000"/>
                </a:solidFill>
                <a:latin typeface="Aptos" panose="020B0004020202020204" pitchFamily="34" charset="0"/>
                <a:cs typeface="Poppins-Regular"/>
              </a:rPr>
              <a:t>The CIHT North </a:t>
            </a:r>
            <a:r>
              <a:rPr lang="en-GB" sz="1400" spc="23" dirty="0">
                <a:solidFill>
                  <a:srgbClr val="000000"/>
                </a:solidFill>
                <a:latin typeface="Aptos" panose="020B0004020202020204" pitchFamily="34" charset="0"/>
                <a:cs typeface="Poppins-Regular"/>
              </a:rPr>
              <a:t>East &amp; Cumbria </a:t>
            </a:r>
            <a:r>
              <a:rPr lang="en-GB" sz="1400" b="0" i="0" spc="23" baseline="0" dirty="0">
                <a:solidFill>
                  <a:srgbClr val="000000"/>
                </a:solidFill>
                <a:latin typeface="Aptos" panose="020B0004020202020204" pitchFamily="34" charset="0"/>
                <a:cs typeface="Poppins-Regular"/>
              </a:rPr>
              <a:t>Awards Dinner is a prestigious </a:t>
            </a:r>
          </a:p>
          <a:p>
            <a:pPr marL="0">
              <a:lnSpc>
                <a:spcPts val="2390"/>
              </a:lnSpc>
              <a:tabLst>
                <a:tab pos="5412137" algn="l"/>
              </a:tabLst>
            </a:pPr>
            <a:r>
              <a:rPr lang="en-GB" sz="1400" b="0" i="0" spc="23" baseline="0" dirty="0">
                <a:solidFill>
                  <a:srgbClr val="000000"/>
                </a:solidFill>
                <a:latin typeface="Aptos" panose="020B0004020202020204" pitchFamily="34" charset="0"/>
                <a:cs typeface="Poppins-Regular"/>
              </a:rPr>
              <a:t>Annual event rewarding the successes of projects and individuals across the region.</a:t>
            </a:r>
          </a:p>
        </p:txBody>
      </p:sp>
      <p:sp>
        <p:nvSpPr>
          <p:cNvPr id="146" name="Rectangle 146"/>
          <p:cNvSpPr/>
          <p:nvPr/>
        </p:nvSpPr>
        <p:spPr>
          <a:xfrm>
            <a:off x="158103" y="7207039"/>
            <a:ext cx="2527547" cy="350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299" b="1" i="0" spc="0" baseline="0" dirty="0">
                <a:solidFill>
                  <a:srgbClr val="FFFFFF"/>
                </a:solidFill>
                <a:latin typeface="Lato-Bold"/>
                <a:cs typeface="Lato-Bold"/>
              </a:rPr>
              <a:t>Award Sponsorship </a:t>
            </a:r>
          </a:p>
        </p:txBody>
      </p:sp>
      <p:sp>
        <p:nvSpPr>
          <p:cNvPr id="147" name="Rectangle 147"/>
          <p:cNvSpPr/>
          <p:nvPr/>
        </p:nvSpPr>
        <p:spPr>
          <a:xfrm>
            <a:off x="5637345" y="9262477"/>
            <a:ext cx="674834" cy="4645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699" b="0" i="0" spc="0" baseline="0" dirty="0">
                <a:solidFill>
                  <a:srgbClr val="FFFFFF"/>
                </a:solidFill>
                <a:latin typeface="Lato-Regular"/>
                <a:cs typeface="Lato-Regular"/>
              </a:rPr>
              <a:t>£550</a:t>
            </a:r>
          </a:p>
          <a:p>
            <a:pPr marL="32891">
              <a:lnSpc>
                <a:spcPts val="1618"/>
              </a:lnSpc>
            </a:pPr>
            <a:r>
              <a:rPr lang="en-GB" sz="1199" b="0" i="0" spc="0" baseline="0" dirty="0">
                <a:solidFill>
                  <a:srgbClr val="FFFFFF"/>
                </a:solidFill>
                <a:latin typeface="Lato-Regular"/>
                <a:cs typeface="Lato-Regular"/>
              </a:rPr>
              <a:t>(exl VAT)</a:t>
            </a:r>
          </a:p>
        </p:txBody>
      </p:sp>
      <p:sp>
        <p:nvSpPr>
          <p:cNvPr id="148" name="Rectangle 148"/>
          <p:cNvSpPr/>
          <p:nvPr/>
        </p:nvSpPr>
        <p:spPr>
          <a:xfrm>
            <a:off x="537124" y="7778011"/>
            <a:ext cx="3750386" cy="21531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3714262" algn="l"/>
              </a:tabLst>
            </a:pPr>
            <a:r>
              <a:rPr lang="en-GB" sz="1399" b="1" i="0" spc="0" baseline="0" dirty="0">
                <a:solidFill>
                  <a:srgbClr val="FFFFFF"/>
                </a:solidFill>
                <a:latin typeface="ArchivoBlack-Regular"/>
                <a:cs typeface="ArchivoBlack-Regular"/>
              </a:rPr>
              <a:t>Package 	</a:t>
            </a:r>
            <a:endParaRPr lang="en-GB" sz="1699" b="0" i="0" spc="0" baseline="0" dirty="0">
              <a:solidFill>
                <a:srgbClr val="FFFFFF"/>
              </a:solidFill>
              <a:latin typeface="Lato-Regular"/>
              <a:cs typeface="Lato-Regular"/>
            </a:endParaRPr>
          </a:p>
        </p:txBody>
      </p:sp>
      <p:sp>
        <p:nvSpPr>
          <p:cNvPr id="2" name="Rectangle 144">
            <a:extLst>
              <a:ext uri="{FF2B5EF4-FFF2-40B4-BE49-F238E27FC236}">
                <a16:creationId xmlns:a16="http://schemas.microsoft.com/office/drawing/2014/main" id="{2EFC181A-70D4-0D46-D500-3BF9A87C9DC1}"/>
              </a:ext>
            </a:extLst>
          </p:cNvPr>
          <p:cNvSpPr/>
          <p:nvPr/>
        </p:nvSpPr>
        <p:spPr>
          <a:xfrm>
            <a:off x="5481689" y="3008027"/>
            <a:ext cx="752770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10430"/>
            <a:r>
              <a:rPr lang="en-GB" sz="1200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6:30pm – </a:t>
            </a:r>
          </a:p>
          <a:p>
            <a:pPr marL="110430"/>
            <a:r>
              <a:rPr lang="en-GB" sz="1200" b="0" i="0" spc="0" baseline="0" dirty="0">
                <a:solidFill>
                  <a:srgbClr val="FFFFFF"/>
                </a:solidFill>
                <a:latin typeface="Aptos" panose="020B0004020202020204" pitchFamily="34" charset="0"/>
                <a:cs typeface="Poppins-Regular"/>
              </a:rPr>
              <a:t>1am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59096ad9-8b60-446a-90b7-017dbb9421a3}" enabled="1" method="Standard" siteId="{3d234255-e20f-4205-88a5-9658a402999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180</Words>
  <Application>Microsoft Office PowerPoint</Application>
  <PresentationFormat>Custom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Aptos</vt:lpstr>
      <vt:lpstr>Lato-Bold</vt:lpstr>
      <vt:lpstr>Poppins-Italic</vt:lpstr>
      <vt:lpstr>Poppins-Regular</vt:lpstr>
      <vt:lpstr>Lato-Black</vt:lpstr>
      <vt:lpstr>ArchivoBlack-Regular</vt:lpstr>
      <vt:lpstr>Lato-Regular</vt:lpstr>
      <vt:lpstr>Arial</vt:lpstr>
      <vt:lpstr>Abadi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Gina Gabor | CIHT</cp:lastModifiedBy>
  <cp:revision>1</cp:revision>
  <dcterms:modified xsi:type="dcterms:W3CDTF">2026-08-20T14:53:44Z</dcterms:modified>
</cp:coreProperties>
</file>