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 id="2147483699" r:id="rId5"/>
    <p:sldMasterId id="2147483665" r:id="rId6"/>
  </p:sldMasterIdLst>
  <p:notesMasterIdLst>
    <p:notesMasterId r:id="rId16"/>
  </p:notesMasterIdLst>
  <p:handoutMasterIdLst>
    <p:handoutMasterId r:id="rId17"/>
  </p:handoutMasterIdLst>
  <p:sldIdLst>
    <p:sldId id="256" r:id="rId7"/>
    <p:sldId id="273" r:id="rId8"/>
    <p:sldId id="313" r:id="rId9"/>
    <p:sldId id="270" r:id="rId10"/>
    <p:sldId id="287" r:id="rId11"/>
    <p:sldId id="312" r:id="rId12"/>
    <p:sldId id="304" r:id="rId13"/>
    <p:sldId id="314" r:id="rId14"/>
    <p:sldId id="28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5"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013D"/>
    <a:srgbClr val="FEF9E6"/>
    <a:srgbClr val="FFFCF3"/>
    <a:srgbClr val="E5FFF8"/>
    <a:srgbClr val="009CA6"/>
    <a:srgbClr val="FEF4CE"/>
    <a:srgbClr val="003087"/>
    <a:srgbClr val="7FD6DF"/>
    <a:srgbClr val="47FFF9"/>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70813D-207F-4E57-B5C8-1125D43B705F}" v="25" dt="2026-05-29T10:56:06.9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50147" autoAdjust="0"/>
  </p:normalViewPr>
  <p:slideViewPr>
    <p:cSldViewPr snapToGrid="0">
      <p:cViewPr varScale="1">
        <p:scale>
          <a:sx n="35" d="100"/>
          <a:sy n="35" d="100"/>
        </p:scale>
        <p:origin x="1124" y="46"/>
      </p:cViewPr>
      <p:guideLst>
        <p:guide orient="horz" pos="255"/>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an Roemmele | CIHT" userId="935da7e8-f4a0-4176-b293-5ed5cef59107" providerId="ADAL" clId="{82431153-17FD-441D-9786-3F35CD383821}"/>
    <pc:docChg chg="undo custSel addSld delSld modSld sldOrd">
      <pc:chgData name="Joan Roemmele | CIHT" userId="935da7e8-f4a0-4176-b293-5ed5cef59107" providerId="ADAL" clId="{82431153-17FD-441D-9786-3F35CD383821}" dt="2026-05-29T10:58:29.697" v="13432" actId="20577"/>
      <pc:docMkLst>
        <pc:docMk/>
      </pc:docMkLst>
      <pc:sldChg chg="modNotesTx">
        <pc:chgData name="Joan Roemmele | CIHT" userId="935da7e8-f4a0-4176-b293-5ed5cef59107" providerId="ADAL" clId="{82431153-17FD-441D-9786-3F35CD383821}" dt="2026-05-29T10:01:16.410" v="12588" actId="6549"/>
        <pc:sldMkLst>
          <pc:docMk/>
          <pc:sldMk cId="3845537578" sldId="256"/>
        </pc:sldMkLst>
      </pc:sldChg>
      <pc:sldChg chg="modNotesTx">
        <pc:chgData name="Joan Roemmele | CIHT" userId="935da7e8-f4a0-4176-b293-5ed5cef59107" providerId="ADAL" clId="{82431153-17FD-441D-9786-3F35CD383821}" dt="2026-05-29T10:52:51.336" v="13402" actId="6549"/>
        <pc:sldMkLst>
          <pc:docMk/>
          <pc:sldMk cId="591844411" sldId="270"/>
        </pc:sldMkLst>
      </pc:sldChg>
      <pc:sldChg chg="modSp mod modNotesTx">
        <pc:chgData name="Joan Roemmele | CIHT" userId="935da7e8-f4a0-4176-b293-5ed5cef59107" providerId="ADAL" clId="{82431153-17FD-441D-9786-3F35CD383821}" dt="2026-05-29T10:05:48.981" v="12648" actId="14100"/>
        <pc:sldMkLst>
          <pc:docMk/>
          <pc:sldMk cId="2905423812" sldId="273"/>
        </pc:sldMkLst>
        <pc:spChg chg="mod">
          <ac:chgData name="Joan Roemmele | CIHT" userId="935da7e8-f4a0-4176-b293-5ed5cef59107" providerId="ADAL" clId="{82431153-17FD-441D-9786-3F35CD383821}" dt="2026-05-29T10:05:48.981" v="12648" actId="14100"/>
          <ac:spMkLst>
            <pc:docMk/>
            <pc:sldMk cId="2905423812" sldId="273"/>
            <ac:spMk id="2" creationId="{C894506C-90EE-C30B-A0AA-255A61CFD595}"/>
          </ac:spMkLst>
        </pc:spChg>
      </pc:sldChg>
      <pc:sldChg chg="addSp delSp modSp del mod modNotesTx">
        <pc:chgData name="Joan Roemmele | CIHT" userId="935da7e8-f4a0-4176-b293-5ed5cef59107" providerId="ADAL" clId="{82431153-17FD-441D-9786-3F35CD383821}" dt="2026-05-29T10:21:21.626" v="13044" actId="47"/>
        <pc:sldMkLst>
          <pc:docMk/>
          <pc:sldMk cId="1158519489" sldId="278"/>
        </pc:sldMkLst>
      </pc:sldChg>
      <pc:sldChg chg="addSp delSp modSp del mod modNotesTx">
        <pc:chgData name="Joan Roemmele | CIHT" userId="935da7e8-f4a0-4176-b293-5ed5cef59107" providerId="ADAL" clId="{82431153-17FD-441D-9786-3F35CD383821}" dt="2026-05-29T10:21:22.810" v="13045" actId="47"/>
        <pc:sldMkLst>
          <pc:docMk/>
          <pc:sldMk cId="3908095186" sldId="279"/>
        </pc:sldMkLst>
      </pc:sldChg>
      <pc:sldChg chg="addSp delSp modSp mod modNotesTx">
        <pc:chgData name="Joan Roemmele | CIHT" userId="935da7e8-f4a0-4176-b293-5ed5cef59107" providerId="ADAL" clId="{82431153-17FD-441D-9786-3F35CD383821}" dt="2026-05-29T10:58:02.890" v="13428" actId="6549"/>
        <pc:sldMkLst>
          <pc:docMk/>
          <pc:sldMk cId="1495388354" sldId="285"/>
        </pc:sldMkLst>
        <pc:spChg chg="del">
          <ac:chgData name="Joan Roemmele | CIHT" userId="935da7e8-f4a0-4176-b293-5ed5cef59107" providerId="ADAL" clId="{82431153-17FD-441D-9786-3F35CD383821}" dt="2026-05-29T10:55:44.933" v="13421" actId="478"/>
          <ac:spMkLst>
            <pc:docMk/>
            <pc:sldMk cId="1495388354" sldId="285"/>
            <ac:spMk id="2" creationId="{55AC3582-6E84-7F6A-1722-1FFEBCB4DC26}"/>
          </ac:spMkLst>
        </pc:spChg>
        <pc:spChg chg="del">
          <ac:chgData name="Joan Roemmele | CIHT" userId="935da7e8-f4a0-4176-b293-5ed5cef59107" providerId="ADAL" clId="{82431153-17FD-441D-9786-3F35CD383821}" dt="2026-05-29T10:55:35.087" v="13420" actId="478"/>
          <ac:spMkLst>
            <pc:docMk/>
            <pc:sldMk cId="1495388354" sldId="285"/>
            <ac:spMk id="3" creationId="{B7332D4A-ABA3-E2ED-AF3D-962E7685F43E}"/>
          </ac:spMkLst>
        </pc:spChg>
        <pc:spChg chg="del">
          <ac:chgData name="Joan Roemmele | CIHT" userId="935da7e8-f4a0-4176-b293-5ed5cef59107" providerId="ADAL" clId="{82431153-17FD-441D-9786-3F35CD383821}" dt="2026-05-29T10:55:44.933" v="13421" actId="478"/>
          <ac:spMkLst>
            <pc:docMk/>
            <pc:sldMk cId="1495388354" sldId="285"/>
            <ac:spMk id="4" creationId="{3712BE99-C5A6-E9A3-8B5C-F465EAF91567}"/>
          </ac:spMkLst>
        </pc:spChg>
        <pc:spChg chg="mod">
          <ac:chgData name="Joan Roemmele | CIHT" userId="935da7e8-f4a0-4176-b293-5ed5cef59107" providerId="ADAL" clId="{82431153-17FD-441D-9786-3F35CD383821}" dt="2026-05-29T10:56:27.918" v="13426" actId="1076"/>
          <ac:spMkLst>
            <pc:docMk/>
            <pc:sldMk cId="1495388354" sldId="285"/>
            <ac:spMk id="5" creationId="{BF234221-75C9-578C-8FDE-C64F30A57DE4}"/>
          </ac:spMkLst>
        </pc:spChg>
        <pc:spChg chg="del">
          <ac:chgData name="Joan Roemmele | CIHT" userId="935da7e8-f4a0-4176-b293-5ed5cef59107" providerId="ADAL" clId="{82431153-17FD-441D-9786-3F35CD383821}" dt="2026-05-29T10:55:44.933" v="13421" actId="478"/>
          <ac:spMkLst>
            <pc:docMk/>
            <pc:sldMk cId="1495388354" sldId="285"/>
            <ac:spMk id="6" creationId="{E6F50FA9-1E9E-3D78-52FD-2D3F7011BE4E}"/>
          </ac:spMkLst>
        </pc:spChg>
        <pc:spChg chg="del">
          <ac:chgData name="Joan Roemmele | CIHT" userId="935da7e8-f4a0-4176-b293-5ed5cef59107" providerId="ADAL" clId="{82431153-17FD-441D-9786-3F35CD383821}" dt="2026-05-29T10:55:44.933" v="13421" actId="478"/>
          <ac:spMkLst>
            <pc:docMk/>
            <pc:sldMk cId="1495388354" sldId="285"/>
            <ac:spMk id="8" creationId="{EBD829D2-61A8-015D-562B-B1B7C292202C}"/>
          </ac:spMkLst>
        </pc:spChg>
        <pc:spChg chg="del">
          <ac:chgData name="Joan Roemmele | CIHT" userId="935da7e8-f4a0-4176-b293-5ed5cef59107" providerId="ADAL" clId="{82431153-17FD-441D-9786-3F35CD383821}" dt="2026-05-29T10:55:44.933" v="13421" actId="478"/>
          <ac:spMkLst>
            <pc:docMk/>
            <pc:sldMk cId="1495388354" sldId="285"/>
            <ac:spMk id="9" creationId="{22671D6C-5189-4A9B-46E9-54351F98B823}"/>
          </ac:spMkLst>
        </pc:spChg>
        <pc:spChg chg="del">
          <ac:chgData name="Joan Roemmele | CIHT" userId="935da7e8-f4a0-4176-b293-5ed5cef59107" providerId="ADAL" clId="{82431153-17FD-441D-9786-3F35CD383821}" dt="2026-05-29T10:55:44.933" v="13421" actId="478"/>
          <ac:spMkLst>
            <pc:docMk/>
            <pc:sldMk cId="1495388354" sldId="285"/>
            <ac:spMk id="10" creationId="{6C2515A9-B3A3-EDE4-9B51-B213517BEA75}"/>
          </ac:spMkLst>
        </pc:spChg>
        <pc:spChg chg="del">
          <ac:chgData name="Joan Roemmele | CIHT" userId="935da7e8-f4a0-4176-b293-5ed5cef59107" providerId="ADAL" clId="{82431153-17FD-441D-9786-3F35CD383821}" dt="2026-05-29T10:55:44.933" v="13421" actId="478"/>
          <ac:spMkLst>
            <pc:docMk/>
            <pc:sldMk cId="1495388354" sldId="285"/>
            <ac:spMk id="11" creationId="{DECAFE9E-DC39-0137-9B9D-84DF7F4EAF58}"/>
          </ac:spMkLst>
        </pc:spChg>
        <pc:spChg chg="del">
          <ac:chgData name="Joan Roemmele | CIHT" userId="935da7e8-f4a0-4176-b293-5ed5cef59107" providerId="ADAL" clId="{82431153-17FD-441D-9786-3F35CD383821}" dt="2026-05-29T10:55:44.933" v="13421" actId="478"/>
          <ac:spMkLst>
            <pc:docMk/>
            <pc:sldMk cId="1495388354" sldId="285"/>
            <ac:spMk id="12" creationId="{5BCC3426-760B-23C9-34FA-5E8C9A92B6D5}"/>
          </ac:spMkLst>
        </pc:spChg>
        <pc:spChg chg="add del mod">
          <ac:chgData name="Joan Roemmele | CIHT" userId="935da7e8-f4a0-4176-b293-5ed5cef59107" providerId="ADAL" clId="{82431153-17FD-441D-9786-3F35CD383821}" dt="2026-05-29T10:55:35.087" v="13420" actId="478"/>
          <ac:spMkLst>
            <pc:docMk/>
            <pc:sldMk cId="1495388354" sldId="285"/>
            <ac:spMk id="13" creationId="{D3AF07B7-F99E-5681-9450-8134F3BBADB6}"/>
          </ac:spMkLst>
        </pc:spChg>
        <pc:spChg chg="add del mod">
          <ac:chgData name="Joan Roemmele | CIHT" userId="935da7e8-f4a0-4176-b293-5ed5cef59107" providerId="ADAL" clId="{82431153-17FD-441D-9786-3F35CD383821}" dt="2026-05-29T10:55:35.087" v="13420" actId="478"/>
          <ac:spMkLst>
            <pc:docMk/>
            <pc:sldMk cId="1495388354" sldId="285"/>
            <ac:spMk id="14" creationId="{E80066B6-D4F2-7B58-5C7C-CE6CBA6C1B8F}"/>
          </ac:spMkLst>
        </pc:spChg>
        <pc:spChg chg="add del mod">
          <ac:chgData name="Joan Roemmele | CIHT" userId="935da7e8-f4a0-4176-b293-5ed5cef59107" providerId="ADAL" clId="{82431153-17FD-441D-9786-3F35CD383821}" dt="2026-05-29T10:55:35.087" v="13420" actId="478"/>
          <ac:spMkLst>
            <pc:docMk/>
            <pc:sldMk cId="1495388354" sldId="285"/>
            <ac:spMk id="15" creationId="{12A12FC3-9BB9-91AB-F0D4-0BA8C1CC41D3}"/>
          </ac:spMkLst>
        </pc:spChg>
        <pc:spChg chg="add del mod">
          <ac:chgData name="Joan Roemmele | CIHT" userId="935da7e8-f4a0-4176-b293-5ed5cef59107" providerId="ADAL" clId="{82431153-17FD-441D-9786-3F35CD383821}" dt="2026-05-29T10:55:35.087" v="13420" actId="478"/>
          <ac:spMkLst>
            <pc:docMk/>
            <pc:sldMk cId="1495388354" sldId="285"/>
            <ac:spMk id="16" creationId="{4664F65C-8B7F-30A3-7284-4FD69A693DCA}"/>
          </ac:spMkLst>
        </pc:spChg>
        <pc:spChg chg="add del mod">
          <ac:chgData name="Joan Roemmele | CIHT" userId="935da7e8-f4a0-4176-b293-5ed5cef59107" providerId="ADAL" clId="{82431153-17FD-441D-9786-3F35CD383821}" dt="2026-05-29T10:55:35.087" v="13420" actId="478"/>
          <ac:spMkLst>
            <pc:docMk/>
            <pc:sldMk cId="1495388354" sldId="285"/>
            <ac:spMk id="17" creationId="{208328E2-2082-779D-39D8-6640F7E11BDC}"/>
          </ac:spMkLst>
        </pc:spChg>
        <pc:spChg chg="add del mod">
          <ac:chgData name="Joan Roemmele | CIHT" userId="935da7e8-f4a0-4176-b293-5ed5cef59107" providerId="ADAL" clId="{82431153-17FD-441D-9786-3F35CD383821}" dt="2026-05-29T10:55:35.087" v="13420" actId="478"/>
          <ac:spMkLst>
            <pc:docMk/>
            <pc:sldMk cId="1495388354" sldId="285"/>
            <ac:spMk id="18" creationId="{D3E09954-684B-3D07-7CDF-30FBDB6936EB}"/>
          </ac:spMkLst>
        </pc:spChg>
        <pc:spChg chg="add del mod">
          <ac:chgData name="Joan Roemmele | CIHT" userId="935da7e8-f4a0-4176-b293-5ed5cef59107" providerId="ADAL" clId="{82431153-17FD-441D-9786-3F35CD383821}" dt="2026-05-29T10:55:35.087" v="13420" actId="478"/>
          <ac:spMkLst>
            <pc:docMk/>
            <pc:sldMk cId="1495388354" sldId="285"/>
            <ac:spMk id="19" creationId="{1359D1EC-9B85-421B-4423-98791A4F7BDC}"/>
          </ac:spMkLst>
        </pc:spChg>
        <pc:spChg chg="add del mod">
          <ac:chgData name="Joan Roemmele | CIHT" userId="935da7e8-f4a0-4176-b293-5ed5cef59107" providerId="ADAL" clId="{82431153-17FD-441D-9786-3F35CD383821}" dt="2026-05-29T10:55:35.087" v="13420" actId="478"/>
          <ac:spMkLst>
            <pc:docMk/>
            <pc:sldMk cId="1495388354" sldId="285"/>
            <ac:spMk id="20" creationId="{3D964F5B-F88D-699F-D911-C89E22FE7588}"/>
          </ac:spMkLst>
        </pc:spChg>
        <pc:spChg chg="add mod">
          <ac:chgData name="Joan Roemmele | CIHT" userId="935da7e8-f4a0-4176-b293-5ed5cef59107" providerId="ADAL" clId="{82431153-17FD-441D-9786-3F35CD383821}" dt="2026-05-29T10:56:17.609" v="13425" actId="207"/>
          <ac:spMkLst>
            <pc:docMk/>
            <pc:sldMk cId="1495388354" sldId="285"/>
            <ac:spMk id="21" creationId="{3E3BDAC9-5968-E8B8-AD3C-4A18BCD992FA}"/>
          </ac:spMkLst>
        </pc:spChg>
      </pc:sldChg>
      <pc:sldChg chg="addSp delSp modSp add mod modNotesTx">
        <pc:chgData name="Joan Roemmele | CIHT" userId="935da7e8-f4a0-4176-b293-5ed5cef59107" providerId="ADAL" clId="{82431153-17FD-441D-9786-3F35CD383821}" dt="2026-05-29T10:44:09.878" v="13323" actId="20577"/>
        <pc:sldMkLst>
          <pc:docMk/>
          <pc:sldMk cId="2336569808" sldId="287"/>
        </pc:sldMkLst>
        <pc:spChg chg="mod">
          <ac:chgData name="Joan Roemmele | CIHT" userId="935da7e8-f4a0-4176-b293-5ed5cef59107" providerId="ADAL" clId="{82431153-17FD-441D-9786-3F35CD383821}" dt="2026-05-29T10:22:02.810" v="13115" actId="20577"/>
          <ac:spMkLst>
            <pc:docMk/>
            <pc:sldMk cId="2336569808" sldId="287"/>
            <ac:spMk id="2" creationId="{B1102C19-FE05-A4FE-DA49-0259DFC6EB24}"/>
          </ac:spMkLst>
        </pc:spChg>
        <pc:picChg chg="mod">
          <ac:chgData name="Joan Roemmele | CIHT" userId="935da7e8-f4a0-4176-b293-5ed5cef59107" providerId="ADAL" clId="{82431153-17FD-441D-9786-3F35CD383821}" dt="2026-05-29T10:35:43.634" v="13117" actId="1076"/>
          <ac:picMkLst>
            <pc:docMk/>
            <pc:sldMk cId="2336569808" sldId="287"/>
            <ac:picMk id="3" creationId="{3BA40344-0E4A-A261-CBBA-CD041B9E2D36}"/>
          </ac:picMkLst>
        </pc:picChg>
        <pc:picChg chg="del">
          <ac:chgData name="Joan Roemmele | CIHT" userId="935da7e8-f4a0-4176-b293-5ed5cef59107" providerId="ADAL" clId="{82431153-17FD-441D-9786-3F35CD383821}" dt="2026-05-29T10:21:48.214" v="13094" actId="478"/>
          <ac:picMkLst>
            <pc:docMk/>
            <pc:sldMk cId="2336569808" sldId="287"/>
            <ac:picMk id="11" creationId="{CB96B916-A5B2-CA89-C780-5B219944B849}"/>
          </ac:picMkLst>
        </pc:picChg>
        <pc:picChg chg="del">
          <ac:chgData name="Joan Roemmele | CIHT" userId="935da7e8-f4a0-4176-b293-5ed5cef59107" providerId="ADAL" clId="{82431153-17FD-441D-9786-3F35CD383821}" dt="2026-05-29T10:21:50.272" v="13096" actId="478"/>
          <ac:picMkLst>
            <pc:docMk/>
            <pc:sldMk cId="2336569808" sldId="287"/>
            <ac:picMk id="13" creationId="{0D7AA63A-541E-C003-A886-62700B9C8068}"/>
          </ac:picMkLst>
        </pc:picChg>
        <pc:picChg chg="del">
          <ac:chgData name="Joan Roemmele | CIHT" userId="935da7e8-f4a0-4176-b293-5ed5cef59107" providerId="ADAL" clId="{82431153-17FD-441D-9786-3F35CD383821}" dt="2026-05-29T10:21:50.864" v="13097" actId="478"/>
          <ac:picMkLst>
            <pc:docMk/>
            <pc:sldMk cId="2336569808" sldId="287"/>
            <ac:picMk id="15" creationId="{D1F84DB8-4D7C-D792-04D1-50F2F9870E64}"/>
          </ac:picMkLst>
        </pc:picChg>
        <pc:picChg chg="del">
          <ac:chgData name="Joan Roemmele | CIHT" userId="935da7e8-f4a0-4176-b293-5ed5cef59107" providerId="ADAL" clId="{82431153-17FD-441D-9786-3F35CD383821}" dt="2026-05-29T10:21:49.605" v="13095" actId="478"/>
          <ac:picMkLst>
            <pc:docMk/>
            <pc:sldMk cId="2336569808" sldId="287"/>
            <ac:picMk id="17" creationId="{8A71DAEE-37AC-E8FC-26D0-D9D3E49BD508}"/>
          </ac:picMkLst>
        </pc:picChg>
      </pc:sldChg>
      <pc:sldChg chg="addSp delSp modSp add del mod modNotesTx">
        <pc:chgData name="Joan Roemmele | CIHT" userId="935da7e8-f4a0-4176-b293-5ed5cef59107" providerId="ADAL" clId="{82431153-17FD-441D-9786-3F35CD383821}" dt="2026-05-29T10:21:18.021" v="13042" actId="47"/>
        <pc:sldMkLst>
          <pc:docMk/>
          <pc:sldMk cId="3534222290" sldId="288"/>
        </pc:sldMkLst>
      </pc:sldChg>
      <pc:sldChg chg="addSp delSp modSp add del mod modNotesTx">
        <pc:chgData name="Joan Roemmele | CIHT" userId="935da7e8-f4a0-4176-b293-5ed5cef59107" providerId="ADAL" clId="{82431153-17FD-441D-9786-3F35CD383821}" dt="2026-05-29T10:21:19.537" v="13043" actId="47"/>
        <pc:sldMkLst>
          <pc:docMk/>
          <pc:sldMk cId="4056248941" sldId="289"/>
        </pc:sldMkLst>
      </pc:sldChg>
      <pc:sldChg chg="addSp delSp modSp add del mod modNotesTx">
        <pc:chgData name="Joan Roemmele | CIHT" userId="935da7e8-f4a0-4176-b293-5ed5cef59107" providerId="ADAL" clId="{82431153-17FD-441D-9786-3F35CD383821}" dt="2026-05-29T10:45:01.287" v="13324" actId="47"/>
        <pc:sldMkLst>
          <pc:docMk/>
          <pc:sldMk cId="73444280" sldId="301"/>
        </pc:sldMkLst>
      </pc:sldChg>
      <pc:sldChg chg="addSp delSp modSp add del mod modNotesTx">
        <pc:chgData name="Joan Roemmele | CIHT" userId="935da7e8-f4a0-4176-b293-5ed5cef59107" providerId="ADAL" clId="{82431153-17FD-441D-9786-3F35CD383821}" dt="2026-05-29T10:45:01.287" v="13324" actId="47"/>
        <pc:sldMkLst>
          <pc:docMk/>
          <pc:sldMk cId="83668361" sldId="302"/>
        </pc:sldMkLst>
      </pc:sldChg>
      <pc:sldChg chg="addSp delSp modSp add mod modNotesTx">
        <pc:chgData name="Joan Roemmele | CIHT" userId="935da7e8-f4a0-4176-b293-5ed5cef59107" providerId="ADAL" clId="{82431153-17FD-441D-9786-3F35CD383821}" dt="2026-05-29T10:49:04.243" v="13384" actId="1076"/>
        <pc:sldMkLst>
          <pc:docMk/>
          <pc:sldMk cId="3723759091" sldId="304"/>
        </pc:sldMkLst>
        <pc:spChg chg="del">
          <ac:chgData name="Joan Roemmele | CIHT" userId="935da7e8-f4a0-4176-b293-5ed5cef59107" providerId="ADAL" clId="{82431153-17FD-441D-9786-3F35CD383821}" dt="2026-05-29T10:45:27.699" v="13336" actId="478"/>
          <ac:spMkLst>
            <pc:docMk/>
            <pc:sldMk cId="3723759091" sldId="304"/>
            <ac:spMk id="2" creationId="{2DB78824-65E1-C609-B761-9F9E7433CA12}"/>
          </ac:spMkLst>
        </pc:spChg>
        <pc:spChg chg="del">
          <ac:chgData name="Joan Roemmele | CIHT" userId="935da7e8-f4a0-4176-b293-5ed5cef59107" providerId="ADAL" clId="{82431153-17FD-441D-9786-3F35CD383821}" dt="2026-05-29T10:45:18.175" v="13334" actId="478"/>
          <ac:spMkLst>
            <pc:docMk/>
            <pc:sldMk cId="3723759091" sldId="304"/>
            <ac:spMk id="4" creationId="{583C9EF9-0CC1-B295-3E3A-358D613384C5}"/>
          </ac:spMkLst>
        </pc:spChg>
        <pc:spChg chg="add mod">
          <ac:chgData name="Joan Roemmele | CIHT" userId="935da7e8-f4a0-4176-b293-5ed5cef59107" providerId="ADAL" clId="{82431153-17FD-441D-9786-3F35CD383821}" dt="2026-05-29T10:48:09.777" v="13378" actId="20577"/>
          <ac:spMkLst>
            <pc:docMk/>
            <pc:sldMk cId="3723759091" sldId="304"/>
            <ac:spMk id="5" creationId="{BDE67B6B-4D97-730C-0793-DF89D0FC96EC}"/>
          </ac:spMkLst>
        </pc:spChg>
        <pc:spChg chg="add mod">
          <ac:chgData name="Joan Roemmele | CIHT" userId="935da7e8-f4a0-4176-b293-5ed5cef59107" providerId="ADAL" clId="{82431153-17FD-441D-9786-3F35CD383821}" dt="2026-05-29T10:49:04.243" v="13384" actId="1076"/>
          <ac:spMkLst>
            <pc:docMk/>
            <pc:sldMk cId="3723759091" sldId="304"/>
            <ac:spMk id="11" creationId="{8A6B95E8-DBB5-FEB5-E77E-5E9749790061}"/>
          </ac:spMkLst>
        </pc:spChg>
        <pc:spChg chg="del mod">
          <ac:chgData name="Joan Roemmele | CIHT" userId="935da7e8-f4a0-4176-b293-5ed5cef59107" providerId="ADAL" clId="{82431153-17FD-441D-9786-3F35CD383821}" dt="2026-05-29T10:45:09.994" v="13329" actId="478"/>
          <ac:spMkLst>
            <pc:docMk/>
            <pc:sldMk cId="3723759091" sldId="304"/>
            <ac:spMk id="12" creationId="{85008376-96FD-08D6-622C-5847018A31FC}"/>
          </ac:spMkLst>
        </pc:spChg>
        <pc:spChg chg="del">
          <ac:chgData name="Joan Roemmele | CIHT" userId="935da7e8-f4a0-4176-b293-5ed5cef59107" providerId="ADAL" clId="{82431153-17FD-441D-9786-3F35CD383821}" dt="2026-05-29T10:45:16.091" v="13333" actId="478"/>
          <ac:spMkLst>
            <pc:docMk/>
            <pc:sldMk cId="3723759091" sldId="304"/>
            <ac:spMk id="13" creationId="{1D2C1A69-C8ED-5B01-687C-EF52F3FF9352}"/>
          </ac:spMkLst>
        </pc:spChg>
        <pc:spChg chg="del">
          <ac:chgData name="Joan Roemmele | CIHT" userId="935da7e8-f4a0-4176-b293-5ed5cef59107" providerId="ADAL" clId="{82431153-17FD-441D-9786-3F35CD383821}" dt="2026-05-29T10:45:13.838" v="13332" actId="478"/>
          <ac:spMkLst>
            <pc:docMk/>
            <pc:sldMk cId="3723759091" sldId="304"/>
            <ac:spMk id="14" creationId="{765CE7C4-E717-C008-1937-49BEDC482052}"/>
          </ac:spMkLst>
        </pc:spChg>
        <pc:spChg chg="del mod">
          <ac:chgData name="Joan Roemmele | CIHT" userId="935da7e8-f4a0-4176-b293-5ed5cef59107" providerId="ADAL" clId="{82431153-17FD-441D-9786-3F35CD383821}" dt="2026-05-29T10:45:12.368" v="13331" actId="478"/>
          <ac:spMkLst>
            <pc:docMk/>
            <pc:sldMk cId="3723759091" sldId="304"/>
            <ac:spMk id="15" creationId="{AC2A3E5E-A167-4E53-7804-41982DC50C13}"/>
          </ac:spMkLst>
        </pc:spChg>
        <pc:picChg chg="del">
          <ac:chgData name="Joan Roemmele | CIHT" userId="935da7e8-f4a0-4176-b293-5ed5cef59107" providerId="ADAL" clId="{82431153-17FD-441D-9786-3F35CD383821}" dt="2026-05-29T10:45:06.619" v="13326" actId="478"/>
          <ac:picMkLst>
            <pc:docMk/>
            <pc:sldMk cId="3723759091" sldId="304"/>
            <ac:picMk id="3" creationId="{D0E8CE0E-94BB-F73D-B975-7F9B2CF1961B}"/>
          </ac:picMkLst>
        </pc:picChg>
        <pc:picChg chg="del">
          <ac:chgData name="Joan Roemmele | CIHT" userId="935da7e8-f4a0-4176-b293-5ed5cef59107" providerId="ADAL" clId="{82431153-17FD-441D-9786-3F35CD383821}" dt="2026-05-29T10:45:04.946" v="13325" actId="478"/>
          <ac:picMkLst>
            <pc:docMk/>
            <pc:sldMk cId="3723759091" sldId="304"/>
            <ac:picMk id="10" creationId="{1BC221F0-3EA1-DD4F-AFFA-427640429F08}"/>
          </ac:picMkLst>
        </pc:picChg>
      </pc:sldChg>
      <pc:sldChg chg="addSp modSp add del mod modNotesTx">
        <pc:chgData name="Joan Roemmele | CIHT" userId="935da7e8-f4a0-4176-b293-5ed5cef59107" providerId="ADAL" clId="{82431153-17FD-441D-9786-3F35CD383821}" dt="2026-05-29T10:45:01.287" v="13324" actId="47"/>
        <pc:sldMkLst>
          <pc:docMk/>
          <pc:sldMk cId="1592495137" sldId="305"/>
        </pc:sldMkLst>
      </pc:sldChg>
      <pc:sldChg chg="addSp modSp add del mod ord modNotesTx">
        <pc:chgData name="Joan Roemmele | CIHT" userId="935da7e8-f4a0-4176-b293-5ed5cef59107" providerId="ADAL" clId="{82431153-17FD-441D-9786-3F35CD383821}" dt="2026-05-29T10:45:01.287" v="13324" actId="47"/>
        <pc:sldMkLst>
          <pc:docMk/>
          <pc:sldMk cId="1930163754" sldId="306"/>
        </pc:sldMkLst>
      </pc:sldChg>
      <pc:sldChg chg="addSp modSp add del mod ord modNotesTx">
        <pc:chgData name="Joan Roemmele | CIHT" userId="935da7e8-f4a0-4176-b293-5ed5cef59107" providerId="ADAL" clId="{82431153-17FD-441D-9786-3F35CD383821}" dt="2026-05-29T10:45:01.287" v="13324" actId="47"/>
        <pc:sldMkLst>
          <pc:docMk/>
          <pc:sldMk cId="2561300440" sldId="307"/>
        </pc:sldMkLst>
      </pc:sldChg>
      <pc:sldChg chg="addSp modSp add del mod modNotesTx">
        <pc:chgData name="Joan Roemmele | CIHT" userId="935da7e8-f4a0-4176-b293-5ed5cef59107" providerId="ADAL" clId="{82431153-17FD-441D-9786-3F35CD383821}" dt="2026-05-29T10:45:01.287" v="13324" actId="47"/>
        <pc:sldMkLst>
          <pc:docMk/>
          <pc:sldMk cId="313059717" sldId="308"/>
        </pc:sldMkLst>
      </pc:sldChg>
      <pc:sldChg chg="addSp modSp add del mod modNotesTx">
        <pc:chgData name="Joan Roemmele | CIHT" userId="935da7e8-f4a0-4176-b293-5ed5cef59107" providerId="ADAL" clId="{82431153-17FD-441D-9786-3F35CD383821}" dt="2026-05-29T10:45:01.287" v="13324" actId="47"/>
        <pc:sldMkLst>
          <pc:docMk/>
          <pc:sldMk cId="3504013144" sldId="309"/>
        </pc:sldMkLst>
      </pc:sldChg>
      <pc:sldChg chg="addSp modSp add del mod modNotesTx">
        <pc:chgData name="Joan Roemmele | CIHT" userId="935da7e8-f4a0-4176-b293-5ed5cef59107" providerId="ADAL" clId="{82431153-17FD-441D-9786-3F35CD383821}" dt="2026-05-29T10:45:01.287" v="13324" actId="47"/>
        <pc:sldMkLst>
          <pc:docMk/>
          <pc:sldMk cId="1010451759" sldId="310"/>
        </pc:sldMkLst>
      </pc:sldChg>
      <pc:sldChg chg="addSp modSp add del mod modNotesTx">
        <pc:chgData name="Joan Roemmele | CIHT" userId="935da7e8-f4a0-4176-b293-5ed5cef59107" providerId="ADAL" clId="{82431153-17FD-441D-9786-3F35CD383821}" dt="2026-05-29T10:45:22.323" v="13335" actId="47"/>
        <pc:sldMkLst>
          <pc:docMk/>
          <pc:sldMk cId="486694247" sldId="311"/>
        </pc:sldMkLst>
      </pc:sldChg>
      <pc:sldChg chg="addSp delSp modSp add mod modNotesTx">
        <pc:chgData name="Joan Roemmele | CIHT" userId="935da7e8-f4a0-4176-b293-5ed5cef59107" providerId="ADAL" clId="{82431153-17FD-441D-9786-3F35CD383821}" dt="2026-05-29T10:58:29.697" v="13432" actId="20577"/>
        <pc:sldMkLst>
          <pc:docMk/>
          <pc:sldMk cId="4056091615" sldId="312"/>
        </pc:sldMkLst>
        <pc:spChg chg="mod">
          <ac:chgData name="Joan Roemmele | CIHT" userId="935da7e8-f4a0-4176-b293-5ed5cef59107" providerId="ADAL" clId="{82431153-17FD-441D-9786-3F35CD383821}" dt="2026-05-29T10:46:46.445" v="13357" actId="14100"/>
          <ac:spMkLst>
            <pc:docMk/>
            <pc:sldMk cId="4056091615" sldId="312"/>
            <ac:spMk id="2" creationId="{36468392-945C-1EF9-BC98-6A024E4ED584}"/>
          </ac:spMkLst>
        </pc:spChg>
        <pc:spChg chg="add mod">
          <ac:chgData name="Joan Roemmele | CIHT" userId="935da7e8-f4a0-4176-b293-5ed5cef59107" providerId="ADAL" clId="{82431153-17FD-441D-9786-3F35CD383821}" dt="2026-05-29T10:54:09.807" v="13407" actId="1076"/>
          <ac:spMkLst>
            <pc:docMk/>
            <pc:sldMk cId="4056091615" sldId="312"/>
            <ac:spMk id="4" creationId="{8CDFD51B-E806-B9A3-173C-B878ADE9B869}"/>
          </ac:spMkLst>
        </pc:spChg>
        <pc:spChg chg="add mod">
          <ac:chgData name="Joan Roemmele | CIHT" userId="935da7e8-f4a0-4176-b293-5ed5cef59107" providerId="ADAL" clId="{82431153-17FD-441D-9786-3F35CD383821}" dt="2026-05-29T10:53:48.969" v="13404" actId="255"/>
          <ac:spMkLst>
            <pc:docMk/>
            <pc:sldMk cId="4056091615" sldId="312"/>
            <ac:spMk id="5" creationId="{112D03BE-A2C2-FD51-91E1-6DEB659DF127}"/>
          </ac:spMkLst>
        </pc:spChg>
        <pc:spChg chg="add mod">
          <ac:chgData name="Joan Roemmele | CIHT" userId="935da7e8-f4a0-4176-b293-5ed5cef59107" providerId="ADAL" clId="{82431153-17FD-441D-9786-3F35CD383821}" dt="2026-05-29T10:54:16.728" v="13409" actId="1076"/>
          <ac:spMkLst>
            <pc:docMk/>
            <pc:sldMk cId="4056091615" sldId="312"/>
            <ac:spMk id="10" creationId="{FF4B0380-29DD-C8F3-7C44-50237FDE3DC4}"/>
          </ac:spMkLst>
        </pc:spChg>
        <pc:spChg chg="mod">
          <ac:chgData name="Joan Roemmele | CIHT" userId="935da7e8-f4a0-4176-b293-5ed5cef59107" providerId="ADAL" clId="{82431153-17FD-441D-9786-3F35CD383821}" dt="2026-05-29T10:54:13.149" v="13408" actId="1076"/>
          <ac:spMkLst>
            <pc:docMk/>
            <pc:sldMk cId="4056091615" sldId="312"/>
            <ac:spMk id="11" creationId="{B7D94174-907E-76EB-468D-8B5D258CCAC3}"/>
          </ac:spMkLst>
        </pc:spChg>
        <pc:spChg chg="add mod">
          <ac:chgData name="Joan Roemmele | CIHT" userId="935da7e8-f4a0-4176-b293-5ed5cef59107" providerId="ADAL" clId="{82431153-17FD-441D-9786-3F35CD383821}" dt="2026-05-29T10:54:54.731" v="13416" actId="1076"/>
          <ac:spMkLst>
            <pc:docMk/>
            <pc:sldMk cId="4056091615" sldId="312"/>
            <ac:spMk id="13" creationId="{55FA58C9-4280-3DB5-3ADF-007F12EDBF8A}"/>
          </ac:spMkLst>
        </pc:spChg>
        <pc:spChg chg="add mod">
          <ac:chgData name="Joan Roemmele | CIHT" userId="935da7e8-f4a0-4176-b293-5ed5cef59107" providerId="ADAL" clId="{82431153-17FD-441D-9786-3F35CD383821}" dt="2026-05-29T10:54:05.820" v="13406" actId="1076"/>
          <ac:spMkLst>
            <pc:docMk/>
            <pc:sldMk cId="4056091615" sldId="312"/>
            <ac:spMk id="14" creationId="{091EDD8A-B9B8-5EF9-888F-CCF3C64A997E}"/>
          </ac:spMkLst>
        </pc:spChg>
        <pc:spChg chg="mod">
          <ac:chgData name="Joan Roemmele | CIHT" userId="935da7e8-f4a0-4176-b293-5ed5cef59107" providerId="ADAL" clId="{82431153-17FD-441D-9786-3F35CD383821}" dt="2026-05-29T10:54:02.789" v="13405" actId="1076"/>
          <ac:spMkLst>
            <pc:docMk/>
            <pc:sldMk cId="4056091615" sldId="312"/>
            <ac:spMk id="15" creationId="{DB8B6A0D-3366-03AB-E027-B3192F8285F4}"/>
          </ac:spMkLst>
        </pc:spChg>
        <pc:spChg chg="add mod">
          <ac:chgData name="Joan Roemmele | CIHT" userId="935da7e8-f4a0-4176-b293-5ed5cef59107" providerId="ADAL" clId="{82431153-17FD-441D-9786-3F35CD383821}" dt="2026-05-29T10:54:32.869" v="13412" actId="1076"/>
          <ac:spMkLst>
            <pc:docMk/>
            <pc:sldMk cId="4056091615" sldId="312"/>
            <ac:spMk id="16" creationId="{B43D9BAF-A6D4-3AD5-9B54-D257BDE63D9E}"/>
          </ac:spMkLst>
        </pc:spChg>
        <pc:spChg chg="add mod">
          <ac:chgData name="Joan Roemmele | CIHT" userId="935da7e8-f4a0-4176-b293-5ed5cef59107" providerId="ADAL" clId="{82431153-17FD-441D-9786-3F35CD383821}" dt="2026-05-29T10:54:47.362" v="13414" actId="1076"/>
          <ac:spMkLst>
            <pc:docMk/>
            <pc:sldMk cId="4056091615" sldId="312"/>
            <ac:spMk id="17" creationId="{A8229261-B7DB-F3FE-140E-10C79203F631}"/>
          </ac:spMkLst>
        </pc:spChg>
        <pc:spChg chg="add mod">
          <ac:chgData name="Joan Roemmele | CIHT" userId="935da7e8-f4a0-4176-b293-5ed5cef59107" providerId="ADAL" clId="{82431153-17FD-441D-9786-3F35CD383821}" dt="2026-05-29T10:55:10.224" v="13418" actId="1076"/>
          <ac:spMkLst>
            <pc:docMk/>
            <pc:sldMk cId="4056091615" sldId="312"/>
            <ac:spMk id="18" creationId="{9AC1A5DE-2F6B-5D87-FBA0-041F17F95F22}"/>
          </ac:spMkLst>
        </pc:spChg>
        <pc:spChg chg="add mod">
          <ac:chgData name="Joan Roemmele | CIHT" userId="935da7e8-f4a0-4176-b293-5ed5cef59107" providerId="ADAL" clId="{82431153-17FD-441D-9786-3F35CD383821}" dt="2026-05-29T10:54:51.665" v="13415" actId="1076"/>
          <ac:spMkLst>
            <pc:docMk/>
            <pc:sldMk cId="4056091615" sldId="312"/>
            <ac:spMk id="19" creationId="{5FED698F-C1EB-BE9B-4DF3-B96C0885668B}"/>
          </ac:spMkLst>
        </pc:spChg>
        <pc:spChg chg="mod">
          <ac:chgData name="Joan Roemmele | CIHT" userId="935da7e8-f4a0-4176-b293-5ed5cef59107" providerId="ADAL" clId="{82431153-17FD-441D-9786-3F35CD383821}" dt="2026-05-29T10:55:05.211" v="13417" actId="1076"/>
          <ac:spMkLst>
            <pc:docMk/>
            <pc:sldMk cId="4056091615" sldId="312"/>
            <ac:spMk id="20" creationId="{E995FB46-3AD0-C13F-6FC9-F2176456049D}"/>
          </ac:spMkLst>
        </pc:spChg>
      </pc:sldChg>
      <pc:sldChg chg="modSp add mod modNotesTx">
        <pc:chgData name="Joan Roemmele | CIHT" userId="935da7e8-f4a0-4176-b293-5ed5cef59107" providerId="ADAL" clId="{82431153-17FD-441D-9786-3F35CD383821}" dt="2026-05-29T10:12:24.697" v="12910" actId="6549"/>
        <pc:sldMkLst>
          <pc:docMk/>
          <pc:sldMk cId="2499134323" sldId="313"/>
        </pc:sldMkLst>
        <pc:spChg chg="mod">
          <ac:chgData name="Joan Roemmele | CIHT" userId="935da7e8-f4a0-4176-b293-5ed5cef59107" providerId="ADAL" clId="{82431153-17FD-441D-9786-3F35CD383821}" dt="2026-05-29T10:10:18.438" v="12872" actId="12"/>
          <ac:spMkLst>
            <pc:docMk/>
            <pc:sldMk cId="2499134323" sldId="313"/>
            <ac:spMk id="2" creationId="{BF325D1D-0CD7-8BE5-D7DE-2B1EEBD9B32B}"/>
          </ac:spMkLst>
        </pc:spChg>
      </pc:sldChg>
      <pc:sldChg chg="addSp modSp add mod modNotesTx">
        <pc:chgData name="Joan Roemmele | CIHT" userId="935da7e8-f4a0-4176-b293-5ed5cef59107" providerId="ADAL" clId="{82431153-17FD-441D-9786-3F35CD383821}" dt="2026-05-29T10:51:54.760" v="13401" actId="14100"/>
        <pc:sldMkLst>
          <pc:docMk/>
          <pc:sldMk cId="2997856290" sldId="314"/>
        </pc:sldMkLst>
        <pc:spChg chg="add mod">
          <ac:chgData name="Joan Roemmele | CIHT" userId="935da7e8-f4a0-4176-b293-5ed5cef59107" providerId="ADAL" clId="{82431153-17FD-441D-9786-3F35CD383821}" dt="2026-05-29T10:50:19.562" v="13391" actId="20577"/>
          <ac:spMkLst>
            <pc:docMk/>
            <pc:sldMk cId="2997856290" sldId="314"/>
            <ac:spMk id="2" creationId="{E57F323A-8838-32AA-FA9E-7D5254311F12}"/>
          </ac:spMkLst>
        </pc:spChg>
        <pc:spChg chg="add mod">
          <ac:chgData name="Joan Roemmele | CIHT" userId="935da7e8-f4a0-4176-b293-5ed5cef59107" providerId="ADAL" clId="{82431153-17FD-441D-9786-3F35CD383821}" dt="2026-05-29T10:51:14.697" v="13395" actId="14100"/>
          <ac:spMkLst>
            <pc:docMk/>
            <pc:sldMk cId="2997856290" sldId="314"/>
            <ac:spMk id="3" creationId="{88735303-7497-D66D-C165-3A00D9BBFD8A}"/>
          </ac:spMkLst>
        </pc:spChg>
        <pc:spChg chg="add mod">
          <ac:chgData name="Joan Roemmele | CIHT" userId="935da7e8-f4a0-4176-b293-5ed5cef59107" providerId="ADAL" clId="{82431153-17FD-441D-9786-3F35CD383821}" dt="2026-05-29T10:51:19.884" v="13396" actId="14100"/>
          <ac:spMkLst>
            <pc:docMk/>
            <pc:sldMk cId="2997856290" sldId="314"/>
            <ac:spMk id="4" creationId="{6E39E99C-3F35-4F57-7C42-D2C7F3C53048}"/>
          </ac:spMkLst>
        </pc:spChg>
        <pc:spChg chg="add mod">
          <ac:chgData name="Joan Roemmele | CIHT" userId="935da7e8-f4a0-4176-b293-5ed5cef59107" providerId="ADAL" clId="{82431153-17FD-441D-9786-3F35CD383821}" dt="2026-05-29T10:51:54.760" v="13401" actId="14100"/>
          <ac:spMkLst>
            <pc:docMk/>
            <pc:sldMk cId="2997856290" sldId="314"/>
            <ac:spMk id="5" creationId="{18F3C0E0-D966-9357-C7F2-DEB6D8044952}"/>
          </ac:spMkLst>
        </pc:spChg>
      </pc:sldChg>
      <pc:sldChg chg="add del">
        <pc:chgData name="Joan Roemmele | CIHT" userId="935da7e8-f4a0-4176-b293-5ed5cef59107" providerId="ADAL" clId="{82431153-17FD-441D-9786-3F35CD383821}" dt="2026-05-29T10:57:52.360" v="13427" actId="47"/>
        <pc:sldMkLst>
          <pc:docMk/>
          <pc:sldMk cId="49894215" sldId="31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C24990-30E6-81EA-7656-AC7FF4E7F83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4" name="Footer Placeholder 3">
            <a:extLst>
              <a:ext uri="{FF2B5EF4-FFF2-40B4-BE49-F238E27FC236}">
                <a16:creationId xmlns:a16="http://schemas.microsoft.com/office/drawing/2014/main" id="{8E4B3E27-C34E-D6D0-59B2-26833B5DF06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9108363-B179-2175-4DD0-0033B5A70C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B820D2-D5D3-6547-B615-18DF2F19BE47}" type="slidenum">
              <a:rPr lang="en-GB" smtClean="0"/>
              <a:t>‹#›</a:t>
            </a:fld>
            <a:endParaRPr lang="en-GB"/>
          </a:p>
        </p:txBody>
      </p:sp>
    </p:spTree>
    <p:extLst>
      <p:ext uri="{BB962C8B-B14F-4D97-AF65-F5344CB8AC3E}">
        <p14:creationId xmlns:p14="http://schemas.microsoft.com/office/powerpoint/2010/main" val="387095537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31B298-3342-2C46-958F-19A07F851341}" type="datetimeFigureOut">
              <a:rPr lang="en-GB" smtClean="0"/>
              <a:t>29/05/2026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A94EB4-CC14-DC42-98F7-63A5CA68B349}" type="slidenum">
              <a:rPr lang="en-GB" smtClean="0"/>
              <a:t>‹#›</a:t>
            </a:fld>
            <a:endParaRPr lang="en-GB"/>
          </a:p>
        </p:txBody>
      </p:sp>
    </p:spTree>
    <p:extLst>
      <p:ext uri="{BB962C8B-B14F-4D97-AF65-F5344CB8AC3E}">
        <p14:creationId xmlns:p14="http://schemas.microsoft.com/office/powerpoint/2010/main" val="4282725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CA94EB4-CC14-DC42-98F7-63A5CA68B349}" type="slidenum">
              <a:rPr lang="en-GB" smtClean="0"/>
              <a:t>1</a:t>
            </a:fld>
            <a:endParaRPr lang="en-GB"/>
          </a:p>
        </p:txBody>
      </p:sp>
    </p:spTree>
    <p:extLst>
      <p:ext uri="{BB962C8B-B14F-4D97-AF65-F5344CB8AC3E}">
        <p14:creationId xmlns:p14="http://schemas.microsoft.com/office/powerpoint/2010/main" val="3036131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a general understanding that for society to function, let alone flourish, that we need reliable transport systems and in this day and age that means the networks and systems need to be sustainable, safe and environmentally friendly.</a:t>
            </a:r>
          </a:p>
          <a:p>
            <a:endParaRPr lang="en-GB" dirty="0"/>
          </a:p>
          <a:p>
            <a:r>
              <a:rPr lang="en-GB" dirty="0"/>
              <a:t>But we can’t just talk about it, we need to help make it happen.</a:t>
            </a:r>
          </a:p>
          <a:p>
            <a:endParaRPr lang="en-GB" dirty="0"/>
          </a:p>
          <a:p>
            <a:r>
              <a:rPr lang="en-GB" dirty="0"/>
              <a:t>The Partnerships Network is one piece of a big jigsaw, it brings together people and companies who are responsible for making sure that our transport networks and systems are reliable and fit for purpose.</a:t>
            </a:r>
          </a:p>
          <a:p>
            <a:endParaRPr lang="en-GB" dirty="0"/>
          </a:p>
          <a:p>
            <a:r>
              <a:rPr lang="en-GB" dirty="0"/>
              <a:t>The </a:t>
            </a:r>
            <a:r>
              <a:rPr lang="en-US" sz="1200" b="0" i="0" kern="1200" dirty="0">
                <a:solidFill>
                  <a:schemeClr val="tx1"/>
                </a:solidFill>
                <a:effectLst/>
                <a:latin typeface="+mn-lt"/>
                <a:ea typeface="+mn-ea"/>
                <a:cs typeface="+mn-cs"/>
              </a:rPr>
              <a:t>Network has been developed to host and facilitate opportunities for organisations to engage with each other and with CIHT, to share knowledge and expertise to improve the sector and what the sector delivers for our communities, economy and the environment.</a:t>
            </a:r>
          </a:p>
          <a:p>
            <a:endParaRPr lang="en-GB" dirty="0"/>
          </a:p>
        </p:txBody>
      </p:sp>
      <p:sp>
        <p:nvSpPr>
          <p:cNvPr id="4" name="Slide Number Placeholder 3"/>
          <p:cNvSpPr>
            <a:spLocks noGrp="1"/>
          </p:cNvSpPr>
          <p:nvPr>
            <p:ph type="sldNum" sz="quarter" idx="5"/>
          </p:nvPr>
        </p:nvSpPr>
        <p:spPr/>
        <p:txBody>
          <a:bodyPr/>
          <a:lstStyle/>
          <a:p>
            <a:fld id="{1CA94EB4-CC14-DC42-98F7-63A5CA68B349}" type="slidenum">
              <a:rPr lang="en-GB" smtClean="0"/>
              <a:t>2</a:t>
            </a:fld>
            <a:endParaRPr lang="en-GB"/>
          </a:p>
        </p:txBody>
      </p:sp>
    </p:spTree>
    <p:extLst>
      <p:ext uri="{BB962C8B-B14F-4D97-AF65-F5344CB8AC3E}">
        <p14:creationId xmlns:p14="http://schemas.microsoft.com/office/powerpoint/2010/main" val="1309742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F9E11-3F7E-12D4-9A55-0DCD94BD1C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2558D9-0EA3-1E6F-59A8-FEFE7738F0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E72E3A-B8E4-23CE-889C-3BD13E10868F}"/>
              </a:ext>
            </a:extLst>
          </p:cNvPr>
          <p:cNvSpPr>
            <a:spLocks noGrp="1"/>
          </p:cNvSpPr>
          <p:nvPr>
            <p:ph type="body" idx="1"/>
          </p:nvPr>
        </p:nvSpPr>
        <p:spPr/>
        <p:txBody>
          <a:bodyPr/>
          <a:lstStyle/>
          <a:p>
            <a:r>
              <a:rPr lang="en-GB" dirty="0"/>
              <a:t>Who and what is CIHT</a:t>
            </a:r>
          </a:p>
          <a:p>
            <a:r>
              <a:rPr lang="en-GB" dirty="0"/>
              <a:t>Chartered Institution of Highways and Transportation is a professional institution which represent professionals who work in transport and infrastructure</a:t>
            </a:r>
          </a:p>
          <a:p>
            <a:endParaRPr lang="en-GB" dirty="0"/>
          </a:p>
          <a:p>
            <a:r>
              <a:rPr lang="en-GB" dirty="0"/>
              <a:t>It is a learned society and has charity status.</a:t>
            </a:r>
          </a:p>
          <a:p>
            <a:endParaRPr lang="en-GB" dirty="0"/>
          </a:p>
          <a:p>
            <a:r>
              <a:rPr lang="en-GB" dirty="0"/>
              <a:t>CIHT develops and promotes public benefits associated with transport &amp; infrastructure (accessibility, support economy, promotes high standards and safety for all, influence key decision makers for available funding)</a:t>
            </a:r>
          </a:p>
          <a:p>
            <a:endParaRPr lang="en-GB" dirty="0"/>
          </a:p>
          <a:p>
            <a:r>
              <a:rPr lang="en-GB" dirty="0"/>
              <a:t>The institution is very well connected and provides sought after, valued advice to gov’t and stakeholders (DfT, Treasury, </a:t>
            </a:r>
            <a:r>
              <a:rPr lang="en-US" b="0" i="0" dirty="0">
                <a:solidFill>
                  <a:srgbClr val="474747"/>
                </a:solidFill>
                <a:effectLst/>
                <a:latin typeface="Google Sans"/>
              </a:rPr>
              <a:t>Department for Business and Trade (DBT), Department for Energy Security and Net Zero (DESNZ)</a:t>
            </a:r>
            <a:r>
              <a:rPr lang="en-GB" dirty="0"/>
              <a:t>)</a:t>
            </a:r>
          </a:p>
          <a:p>
            <a:endParaRPr lang="en-GB" dirty="0"/>
          </a:p>
          <a:p>
            <a:r>
              <a:rPr lang="en-GB" dirty="0"/>
              <a:t>For the individual member of CIHT, it provides access to skills, best practice and qualifications.  There is a dedicated Education &amp; Professional Development team, a Membership and Members Services team and Policy &amp; Technical Affairs team which produces on behalf of members, informed papers, reports, responses to industry consultations for example.</a:t>
            </a:r>
          </a:p>
          <a:p>
            <a:pPr marL="0" indent="0">
              <a:buFontTx/>
              <a:buNone/>
            </a:pPr>
            <a:endParaRPr lang="en-GB" dirty="0"/>
          </a:p>
          <a:p>
            <a:pPr marL="0" indent="0">
              <a:buFontTx/>
              <a:buNone/>
            </a:pPr>
            <a:r>
              <a:rPr lang="en-GB" dirty="0"/>
              <a:t>CIHT has a strong reputation, with high professional standards and integrity. </a:t>
            </a:r>
          </a:p>
          <a:p>
            <a:endParaRPr lang="en-GB" dirty="0"/>
          </a:p>
        </p:txBody>
      </p:sp>
      <p:sp>
        <p:nvSpPr>
          <p:cNvPr id="4" name="Slide Number Placeholder 3">
            <a:extLst>
              <a:ext uri="{FF2B5EF4-FFF2-40B4-BE49-F238E27FC236}">
                <a16:creationId xmlns:a16="http://schemas.microsoft.com/office/drawing/2014/main" id="{7CDF259B-3736-847E-5EDB-FABAED51C14D}"/>
              </a:ext>
            </a:extLst>
          </p:cNvPr>
          <p:cNvSpPr>
            <a:spLocks noGrp="1"/>
          </p:cNvSpPr>
          <p:nvPr>
            <p:ph type="sldNum" sz="quarter" idx="5"/>
          </p:nvPr>
        </p:nvSpPr>
        <p:spPr/>
        <p:txBody>
          <a:bodyPr/>
          <a:lstStyle/>
          <a:p>
            <a:fld id="{1CA94EB4-CC14-DC42-98F7-63A5CA68B349}" type="slidenum">
              <a:rPr lang="en-GB" smtClean="0"/>
              <a:t>3</a:t>
            </a:fld>
            <a:endParaRPr lang="en-GB"/>
          </a:p>
        </p:txBody>
      </p:sp>
    </p:spTree>
    <p:extLst>
      <p:ext uri="{BB962C8B-B14F-4D97-AF65-F5344CB8AC3E}">
        <p14:creationId xmlns:p14="http://schemas.microsoft.com/office/powerpoint/2010/main" val="2589829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addition to the individual membership,  CIHT has created the </a:t>
            </a:r>
            <a:r>
              <a:rPr lang="en-GB" b="1" dirty="0"/>
              <a:t>Partnerships Network</a:t>
            </a:r>
            <a:r>
              <a:rPr lang="en-GB" dirty="0"/>
              <a:t>.  Subscription to the Network is at a corporate level (</a:t>
            </a:r>
            <a:r>
              <a:rPr lang="en-GB" dirty="0" err="1"/>
              <a:t>eg</a:t>
            </a:r>
            <a:r>
              <a:rPr lang="en-GB" dirty="0"/>
              <a:t> the company is the Partner)</a:t>
            </a:r>
            <a:endParaRPr lang="en-US" dirty="0"/>
          </a:p>
          <a:p>
            <a:endParaRPr lang="en-US" dirty="0"/>
          </a:p>
          <a:p>
            <a:r>
              <a:rPr lang="en-US" dirty="0"/>
              <a:t>Within the Network we have five categories or types of Partner to include the whole cross section of the highways and transportation sector.  </a:t>
            </a:r>
          </a:p>
          <a:p>
            <a:r>
              <a:rPr lang="en-US" dirty="0"/>
              <a:t>This diagram and information is on the website. https://www.ciht.org.uk/become-a-member/partnerships-network/</a:t>
            </a:r>
          </a:p>
          <a:p>
            <a:endParaRPr lang="en-US" dirty="0"/>
          </a:p>
        </p:txBody>
      </p:sp>
      <p:sp>
        <p:nvSpPr>
          <p:cNvPr id="4" name="Slide Number Placeholder 3"/>
          <p:cNvSpPr>
            <a:spLocks noGrp="1"/>
          </p:cNvSpPr>
          <p:nvPr>
            <p:ph type="sldNum" sz="quarter" idx="5"/>
          </p:nvPr>
        </p:nvSpPr>
        <p:spPr/>
        <p:txBody>
          <a:bodyPr/>
          <a:lstStyle/>
          <a:p>
            <a:fld id="{1CA94EB4-CC14-DC42-98F7-63A5CA68B349}" type="slidenum">
              <a:rPr lang="en-GB" smtClean="0"/>
              <a:t>4</a:t>
            </a:fld>
            <a:endParaRPr lang="en-GB"/>
          </a:p>
        </p:txBody>
      </p:sp>
    </p:spTree>
    <p:extLst>
      <p:ext uri="{BB962C8B-B14F-4D97-AF65-F5344CB8AC3E}">
        <p14:creationId xmlns:p14="http://schemas.microsoft.com/office/powerpoint/2010/main" val="3787292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list of current CIHT Partners  (June 2026)</a:t>
            </a:r>
          </a:p>
          <a:p>
            <a:r>
              <a:rPr lang="en-US" dirty="0"/>
              <a:t>The aim is to maintain a balance of organisations across all types of members.</a:t>
            </a:r>
          </a:p>
          <a:p>
            <a:endParaRPr lang="en-US" dirty="0"/>
          </a:p>
          <a:p>
            <a:r>
              <a:rPr lang="en-US" b="0" i="0" dirty="0">
                <a:solidFill>
                  <a:srgbClr val="000000"/>
                </a:solidFill>
                <a:effectLst/>
                <a:latin typeface="Arial" panose="020B0604020202020204" pitchFamily="34" charset="0"/>
              </a:rPr>
              <a:t>We are not seeking to have large numbers of Partners, but rather more meaningful discussions and debates with fewer organisations who are looking to build relationships and add value to collective solutions and messages to be delivered to stakeholders and industry decision makers.</a:t>
            </a:r>
            <a:endParaRPr lang="en-US" dirty="0"/>
          </a:p>
          <a:p>
            <a:endParaRPr lang="en-GB" dirty="0"/>
          </a:p>
          <a:p>
            <a:endParaRPr lang="en-GB" dirty="0"/>
          </a:p>
          <a:p>
            <a:r>
              <a:rPr lang="en-GB" dirty="0"/>
              <a:t>Strategic - The larger Tier 1 contractors and consultants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Knowledge - Smaller contractors and consultants,  product manufacturers and suppliers, data analysis and digital technologies, operational systems, procurement specialists, recruitment specialists, EV charging infrastructure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Public Sector - All shapes and sizes of public sector road authorities – strategic clients, combined authorities, sub-national transport bodies (STBs), county councils, city councils, borough councils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Research and Innovation - Research units attached to universities with libraries of papers and studies </a:t>
            </a:r>
          </a:p>
          <a:p>
            <a:endParaRPr lang="en-GB" dirty="0"/>
          </a:p>
          <a:p>
            <a:r>
              <a:rPr lang="en-GB" dirty="0"/>
              <a:t>Affiliate - Smaller supply chain businesses</a:t>
            </a:r>
          </a:p>
          <a:p>
            <a:r>
              <a:rPr lang="en-GB" dirty="0"/>
              <a:t>Surfacing contractors, quantity surveyors, construction and environmental consultants, concrete construction equipment, highways maintenance, safety and lighting, data systems and connectivity, small consultancies</a:t>
            </a:r>
          </a:p>
          <a:p>
            <a:endParaRPr lang="en-GB" dirty="0"/>
          </a:p>
        </p:txBody>
      </p:sp>
      <p:sp>
        <p:nvSpPr>
          <p:cNvPr id="4" name="Slide Number Placeholder 3"/>
          <p:cNvSpPr>
            <a:spLocks noGrp="1"/>
          </p:cNvSpPr>
          <p:nvPr>
            <p:ph type="sldNum" sz="quarter" idx="5"/>
          </p:nvPr>
        </p:nvSpPr>
        <p:spPr/>
        <p:txBody>
          <a:bodyPr/>
          <a:lstStyle/>
          <a:p>
            <a:fld id="{1CA94EB4-CC14-DC42-98F7-63A5CA68B349}" type="slidenum">
              <a:rPr lang="en-GB" smtClean="0"/>
              <a:t>5</a:t>
            </a:fld>
            <a:endParaRPr lang="en-GB"/>
          </a:p>
        </p:txBody>
      </p:sp>
    </p:spTree>
    <p:extLst>
      <p:ext uri="{BB962C8B-B14F-4D97-AF65-F5344CB8AC3E}">
        <p14:creationId xmlns:p14="http://schemas.microsoft.com/office/powerpoint/2010/main" val="3474912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a:t>We recognise that different benefits will be </a:t>
            </a:r>
            <a:r>
              <a:rPr lang="en-GB" dirty="0" err="1"/>
              <a:t>priortised</a:t>
            </a:r>
            <a:r>
              <a:rPr lang="en-GB" dirty="0"/>
              <a:t> differently by different types of Partner</a:t>
            </a:r>
          </a:p>
          <a:p>
            <a:pPr marL="0" indent="0">
              <a:buFontTx/>
              <a:buNone/>
            </a:pPr>
            <a:endParaRPr lang="en-GB" dirty="0"/>
          </a:p>
          <a:p>
            <a:pPr marL="0" indent="0">
              <a:buFontTx/>
              <a:buNone/>
            </a:pPr>
            <a:r>
              <a:rPr lang="en-GB" dirty="0"/>
              <a:t>Some will look to engage through </a:t>
            </a:r>
            <a:r>
              <a:rPr lang="en-GB"/>
              <a:t>event participation</a:t>
            </a:r>
            <a:r>
              <a:rPr lang="en-GB" baseline="0" dirty="0"/>
              <a:t>;</a:t>
            </a:r>
            <a:r>
              <a:rPr lang="en-GB" baseline="0"/>
              <a:t> </a:t>
            </a:r>
            <a:r>
              <a:rPr lang="en-GB" baseline="0" dirty="0"/>
              <a:t>others will expect to make a greater contribution by engaging with the work of CIHT whilst some will wish to take a lead role within their area of expertise. </a:t>
            </a:r>
          </a:p>
          <a:p>
            <a:pPr marL="181188" indent="-181188">
              <a:buFontTx/>
              <a:buChar char="-"/>
            </a:pPr>
            <a:endParaRPr lang="en-GB" baseline="0" dirty="0"/>
          </a:p>
          <a:p>
            <a:pPr marL="0" indent="0">
              <a:buFontTx/>
              <a:buNone/>
            </a:pPr>
            <a:r>
              <a:rPr lang="en-GB" baseline="0" dirty="0"/>
              <a:t>It is also worth noting that CIHT has a national and regional focus to maximise its accessibility for members.  Partner employees are welcome to take part in the regional events within their local area. </a:t>
            </a:r>
          </a:p>
          <a:p>
            <a:pPr marL="0" indent="0">
              <a:buFontTx/>
              <a:buNone/>
            </a:pPr>
            <a:r>
              <a:rPr lang="en-GB" baseline="0" dirty="0"/>
              <a:t>https://www.ciht.org.uk/about-us/uk-nations-regions/</a:t>
            </a:r>
          </a:p>
          <a:p>
            <a:pPr marL="0" indent="0">
              <a:buFontTx/>
              <a:buNone/>
            </a:pPr>
            <a:endParaRPr lang="en-GB" baseline="0" dirty="0"/>
          </a:p>
          <a:p>
            <a:pPr marL="0" indent="0">
              <a:buFontTx/>
              <a:buNone/>
            </a:pPr>
            <a:r>
              <a:rPr lang="en-GB" baseline="0" dirty="0"/>
              <a:t>Outputs, takeaways, information, ideas and questions raised through engagements and events may be picked up in the CIHT members’ events and will help to shape and inform consultation responses and statements / policies of CIHT.</a:t>
            </a:r>
          </a:p>
          <a:p>
            <a:endParaRPr lang="en-GB" dirty="0"/>
          </a:p>
        </p:txBody>
      </p:sp>
      <p:sp>
        <p:nvSpPr>
          <p:cNvPr id="4" name="Slide Number Placeholder 3"/>
          <p:cNvSpPr>
            <a:spLocks noGrp="1"/>
          </p:cNvSpPr>
          <p:nvPr>
            <p:ph type="sldNum" sz="quarter" idx="5"/>
          </p:nvPr>
        </p:nvSpPr>
        <p:spPr/>
        <p:txBody>
          <a:bodyPr/>
          <a:lstStyle/>
          <a:p>
            <a:fld id="{1CA94EB4-CC14-DC42-98F7-63A5CA68B349}" type="slidenum">
              <a:rPr lang="en-GB" smtClean="0"/>
              <a:t>6</a:t>
            </a:fld>
            <a:endParaRPr lang="en-GB"/>
          </a:p>
        </p:txBody>
      </p:sp>
    </p:spTree>
    <p:extLst>
      <p:ext uri="{BB962C8B-B14F-4D97-AF65-F5344CB8AC3E}">
        <p14:creationId xmlns:p14="http://schemas.microsoft.com/office/powerpoint/2010/main" val="3202247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29AFC-326A-25D7-972B-3FFCEE8404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4051EF-9624-3F26-6E58-86E7CA7E44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902D8D-86BC-590C-06FB-A7682560D0DA}"/>
              </a:ext>
            </a:extLst>
          </p:cNvPr>
          <p:cNvSpPr>
            <a:spLocks noGrp="1"/>
          </p:cNvSpPr>
          <p:nvPr>
            <p:ph type="body" idx="1"/>
          </p:nvPr>
        </p:nvSpPr>
        <p:spPr/>
        <p:txBody>
          <a:bodyPr/>
          <a:lstStyle/>
          <a:p>
            <a:r>
              <a:rPr lang="en-US" dirty="0"/>
              <a:t>The Partnerships Network started at the beginning of 2020 and is designed to add value for the Partners as well as for CIHT.  As we adapt to changes within our working environments, we anticipate the Network will evolve in response to those changes and as the relationships between Partners and CIHT mature.</a:t>
            </a:r>
          </a:p>
          <a:p>
            <a:endParaRPr lang="en-US" dirty="0"/>
          </a:p>
          <a:p>
            <a:r>
              <a:rPr lang="en-US" dirty="0"/>
              <a:t>Suggestions and feedback on how improvements can be introduced to ensure value is being delivered are welcomed.</a:t>
            </a:r>
            <a:endParaRPr lang="en-GB" dirty="0"/>
          </a:p>
          <a:p>
            <a:endParaRPr lang="en-GB" dirty="0"/>
          </a:p>
        </p:txBody>
      </p:sp>
      <p:sp>
        <p:nvSpPr>
          <p:cNvPr id="4" name="Slide Number Placeholder 3">
            <a:extLst>
              <a:ext uri="{FF2B5EF4-FFF2-40B4-BE49-F238E27FC236}">
                <a16:creationId xmlns:a16="http://schemas.microsoft.com/office/drawing/2014/main" id="{6BB38DF6-E88F-2A33-5F2A-90CC500B09C4}"/>
              </a:ext>
            </a:extLst>
          </p:cNvPr>
          <p:cNvSpPr>
            <a:spLocks noGrp="1"/>
          </p:cNvSpPr>
          <p:nvPr>
            <p:ph type="sldNum" sz="quarter" idx="5"/>
          </p:nvPr>
        </p:nvSpPr>
        <p:spPr/>
        <p:txBody>
          <a:bodyPr/>
          <a:lstStyle/>
          <a:p>
            <a:fld id="{1CA94EB4-CC14-DC42-98F7-63A5CA68B349}" type="slidenum">
              <a:rPr lang="en-GB" smtClean="0"/>
              <a:t>7</a:t>
            </a:fld>
            <a:endParaRPr lang="en-GB"/>
          </a:p>
        </p:txBody>
      </p:sp>
    </p:spTree>
    <p:extLst>
      <p:ext uri="{BB962C8B-B14F-4D97-AF65-F5344CB8AC3E}">
        <p14:creationId xmlns:p14="http://schemas.microsoft.com/office/powerpoint/2010/main" val="975612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811CB-3CA0-65E3-161F-005EE99709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AC6E87-CDC2-0380-B045-9C8FF12201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28F270-A5FD-96B5-B882-E7EE77883CC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don’t hesitate to make contact, either by phone or email.</a:t>
            </a:r>
            <a:endParaRPr lang="en-GB" dirty="0"/>
          </a:p>
          <a:p>
            <a:endParaRPr lang="en-GB" dirty="0"/>
          </a:p>
        </p:txBody>
      </p:sp>
      <p:sp>
        <p:nvSpPr>
          <p:cNvPr id="4" name="Slide Number Placeholder 3">
            <a:extLst>
              <a:ext uri="{FF2B5EF4-FFF2-40B4-BE49-F238E27FC236}">
                <a16:creationId xmlns:a16="http://schemas.microsoft.com/office/drawing/2014/main" id="{592EFCDB-FE65-9DFD-6D5E-1300E923ED65}"/>
              </a:ext>
            </a:extLst>
          </p:cNvPr>
          <p:cNvSpPr>
            <a:spLocks noGrp="1"/>
          </p:cNvSpPr>
          <p:nvPr>
            <p:ph type="sldNum" sz="quarter" idx="5"/>
          </p:nvPr>
        </p:nvSpPr>
        <p:spPr/>
        <p:txBody>
          <a:bodyPr/>
          <a:lstStyle/>
          <a:p>
            <a:fld id="{1CA94EB4-CC14-DC42-98F7-63A5CA68B349}" type="slidenum">
              <a:rPr lang="en-GB" smtClean="0"/>
              <a:t>8</a:t>
            </a:fld>
            <a:endParaRPr lang="en-GB"/>
          </a:p>
        </p:txBody>
      </p:sp>
    </p:spTree>
    <p:extLst>
      <p:ext uri="{BB962C8B-B14F-4D97-AF65-F5344CB8AC3E}">
        <p14:creationId xmlns:p14="http://schemas.microsoft.com/office/powerpoint/2010/main" val="2076926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CA94EB4-CC14-DC42-98F7-63A5CA68B349}" type="slidenum">
              <a:rPr lang="en-GB" smtClean="0"/>
              <a:t>9</a:t>
            </a:fld>
            <a:endParaRPr lang="en-GB"/>
          </a:p>
        </p:txBody>
      </p:sp>
    </p:spTree>
    <p:extLst>
      <p:ext uri="{BB962C8B-B14F-4D97-AF65-F5344CB8AC3E}">
        <p14:creationId xmlns:p14="http://schemas.microsoft.com/office/powerpoint/2010/main" val="42178030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slideMaster" Target="../slideMasters/slideMaster2.xml"/><Relationship Id="rId6" Type="http://schemas.openxmlformats.org/officeDocument/2006/relationships/image" Target="../media/image2.png"/><Relationship Id="rId5" Type="http://schemas.openxmlformats.org/officeDocument/2006/relationships/image" Target="../media/image7.svg"/><Relationship Id="rId4" Type="http://schemas.openxmlformats.org/officeDocument/2006/relationships/image" Target="../media/image6.sv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vider 1">
    <p:bg>
      <p:bgPr>
        <a:gradFill>
          <a:gsLst>
            <a:gs pos="0">
              <a:schemeClr val="tx2"/>
            </a:gs>
            <a:gs pos="100000">
              <a:schemeClr val="accent2"/>
            </a:gs>
          </a:gsLst>
          <a:lin ang="6600000" scaled="0"/>
        </a:gra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2334C50-B1BD-D9C6-3DF5-43C72003202C}"/>
              </a:ext>
            </a:extLst>
          </p:cNvPr>
          <p:cNvGrpSpPr/>
          <p:nvPr userDrawn="1"/>
        </p:nvGrpSpPr>
        <p:grpSpPr>
          <a:xfrm rot="10800000">
            <a:off x="9469658" y="5289020"/>
            <a:ext cx="2722342" cy="1555993"/>
            <a:chOff x="0" y="0"/>
            <a:chExt cx="5028532" cy="2874127"/>
          </a:xfrm>
        </p:grpSpPr>
        <p:sp>
          <p:nvSpPr>
            <p:cNvPr id="5" name="Freeform 4">
              <a:extLst>
                <a:ext uri="{FF2B5EF4-FFF2-40B4-BE49-F238E27FC236}">
                  <a16:creationId xmlns:a16="http://schemas.microsoft.com/office/drawing/2014/main" id="{12262F74-CD98-C094-C78B-219187F3F2EE}"/>
                </a:ext>
              </a:extLst>
            </p:cNvPr>
            <p:cNvSpPr/>
            <p:nvPr userDrawn="1"/>
          </p:nvSpPr>
          <p:spPr>
            <a:xfrm>
              <a:off x="0" y="0"/>
              <a:ext cx="3872865" cy="2841822"/>
            </a:xfrm>
            <a:custGeom>
              <a:avLst/>
              <a:gdLst>
                <a:gd name="connsiteX0" fmla="*/ 3872865 w 3872865"/>
                <a:gd name="connsiteY0" fmla="*/ 0 h 2841822"/>
                <a:gd name="connsiteX1" fmla="*/ 0 w 3872865"/>
                <a:gd name="connsiteY1" fmla="*/ 0 h 2841822"/>
                <a:gd name="connsiteX2" fmla="*/ 0 w 3872865"/>
                <a:gd name="connsiteY2" fmla="*/ 2841823 h 2841822"/>
                <a:gd name="connsiteX3" fmla="*/ 3872865 w 3872865"/>
                <a:gd name="connsiteY3" fmla="*/ 0 h 2841822"/>
              </a:gdLst>
              <a:ahLst/>
              <a:cxnLst>
                <a:cxn ang="0">
                  <a:pos x="connsiteX0" y="connsiteY0"/>
                </a:cxn>
                <a:cxn ang="0">
                  <a:pos x="connsiteX1" y="connsiteY1"/>
                </a:cxn>
                <a:cxn ang="0">
                  <a:pos x="connsiteX2" y="connsiteY2"/>
                </a:cxn>
                <a:cxn ang="0">
                  <a:pos x="connsiteX3" y="connsiteY3"/>
                </a:cxn>
              </a:cxnLst>
              <a:rect l="l" t="t" r="r" b="b"/>
              <a:pathLst>
                <a:path w="3872865" h="2841822">
                  <a:moveTo>
                    <a:pt x="3872865" y="0"/>
                  </a:moveTo>
                  <a:lnTo>
                    <a:pt x="0" y="0"/>
                  </a:lnTo>
                  <a:lnTo>
                    <a:pt x="0" y="2841823"/>
                  </a:lnTo>
                  <a:cubicBezTo>
                    <a:pt x="707422" y="1329224"/>
                    <a:pt x="2151888" y="228695"/>
                    <a:pt x="3872865" y="0"/>
                  </a:cubicBezTo>
                </a:path>
              </a:pathLst>
            </a:custGeom>
            <a:solidFill>
              <a:schemeClr val="accent2"/>
            </a:solidFill>
            <a:ln w="9525" cap="flat">
              <a:noFill/>
              <a:prstDash val="solid"/>
              <a:miter/>
            </a:ln>
          </p:spPr>
          <p:txBody>
            <a:bodyPr rtlCol="0" anchor="ctr"/>
            <a:lstStyle/>
            <a:p>
              <a:endParaRPr lang="en-US" sz="2400">
                <a:solidFill>
                  <a:schemeClr val="bg1"/>
                </a:solidFill>
              </a:endParaRPr>
            </a:p>
          </p:txBody>
        </p:sp>
        <p:sp>
          <p:nvSpPr>
            <p:cNvPr id="8" name="Freeform 7">
              <a:extLst>
                <a:ext uri="{FF2B5EF4-FFF2-40B4-BE49-F238E27FC236}">
                  <a16:creationId xmlns:a16="http://schemas.microsoft.com/office/drawing/2014/main" id="{5DCF63FE-0D59-8F34-FE0A-CCD9B5246CCD}"/>
                </a:ext>
              </a:extLst>
            </p:cNvPr>
            <p:cNvSpPr/>
            <p:nvPr userDrawn="1"/>
          </p:nvSpPr>
          <p:spPr>
            <a:xfrm>
              <a:off x="1534382" y="0"/>
              <a:ext cx="3494150" cy="2874127"/>
            </a:xfrm>
            <a:custGeom>
              <a:avLst/>
              <a:gdLst>
                <a:gd name="connsiteX0" fmla="*/ 1410462 w 3494150"/>
                <a:gd name="connsiteY0" fmla="*/ 2874127 h 2874127"/>
                <a:gd name="connsiteX1" fmla="*/ 1390174 w 3494150"/>
                <a:gd name="connsiteY1" fmla="*/ 2554505 h 2874127"/>
                <a:gd name="connsiteX2" fmla="*/ 3494151 w 3494150"/>
                <a:gd name="connsiteY2" fmla="*/ 0 h 2874127"/>
                <a:gd name="connsiteX3" fmla="*/ 0 w 3494150"/>
                <a:gd name="connsiteY3" fmla="*/ 2874127 h 2874127"/>
                <a:gd name="connsiteX4" fmla="*/ 1410462 w 3494150"/>
                <a:gd name="connsiteY4" fmla="*/ 2874127 h 2874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4150" h="2874127">
                  <a:moveTo>
                    <a:pt x="1410462" y="2874127"/>
                  </a:moveTo>
                  <a:cubicBezTo>
                    <a:pt x="1397698" y="2769424"/>
                    <a:pt x="1390174" y="2662724"/>
                    <a:pt x="1390174" y="2554505"/>
                  </a:cubicBezTo>
                  <a:cubicBezTo>
                    <a:pt x="1390174" y="1289319"/>
                    <a:pt x="2294954" y="235346"/>
                    <a:pt x="3494151" y="0"/>
                  </a:cubicBezTo>
                  <a:cubicBezTo>
                    <a:pt x="1791272" y="72685"/>
                    <a:pt x="382524" y="1274497"/>
                    <a:pt x="0" y="2874127"/>
                  </a:cubicBezTo>
                  <a:lnTo>
                    <a:pt x="1410462" y="2874127"/>
                  </a:lnTo>
                  <a:close/>
                </a:path>
              </a:pathLst>
            </a:custGeom>
            <a:solidFill>
              <a:schemeClr val="accent2">
                <a:alpha val="90000"/>
              </a:schemeClr>
            </a:solidFill>
            <a:ln w="9525" cap="flat">
              <a:noFill/>
              <a:prstDash val="solid"/>
              <a:miter/>
            </a:ln>
          </p:spPr>
          <p:txBody>
            <a:bodyPr rtlCol="0" anchor="ctr"/>
            <a:lstStyle/>
            <a:p>
              <a:endParaRPr lang="en-US" sz="2400">
                <a:solidFill>
                  <a:schemeClr val="bg1"/>
                </a:solidFill>
              </a:endParaRPr>
            </a:p>
          </p:txBody>
        </p:sp>
      </p:grpSp>
      <p:grpSp>
        <p:nvGrpSpPr>
          <p:cNvPr id="12" name="Group 11">
            <a:extLst>
              <a:ext uri="{FF2B5EF4-FFF2-40B4-BE49-F238E27FC236}">
                <a16:creationId xmlns:a16="http://schemas.microsoft.com/office/drawing/2014/main" id="{FF4EBC17-2436-4C08-7D31-E798C4FCEA8C}"/>
              </a:ext>
            </a:extLst>
          </p:cNvPr>
          <p:cNvGrpSpPr/>
          <p:nvPr userDrawn="1"/>
        </p:nvGrpSpPr>
        <p:grpSpPr>
          <a:xfrm>
            <a:off x="0" y="-1"/>
            <a:ext cx="2722342" cy="1555993"/>
            <a:chOff x="0" y="0"/>
            <a:chExt cx="5028532" cy="2874127"/>
          </a:xfrm>
        </p:grpSpPr>
        <p:sp>
          <p:nvSpPr>
            <p:cNvPr id="13" name="Freeform 12">
              <a:extLst>
                <a:ext uri="{FF2B5EF4-FFF2-40B4-BE49-F238E27FC236}">
                  <a16:creationId xmlns:a16="http://schemas.microsoft.com/office/drawing/2014/main" id="{76A8C0B3-7FFC-B73C-E78C-7B68913CFFFA}"/>
                </a:ext>
              </a:extLst>
            </p:cNvPr>
            <p:cNvSpPr/>
            <p:nvPr userDrawn="1"/>
          </p:nvSpPr>
          <p:spPr>
            <a:xfrm>
              <a:off x="0" y="0"/>
              <a:ext cx="3872865" cy="2841822"/>
            </a:xfrm>
            <a:custGeom>
              <a:avLst/>
              <a:gdLst>
                <a:gd name="connsiteX0" fmla="*/ 3872865 w 3872865"/>
                <a:gd name="connsiteY0" fmla="*/ 0 h 2841822"/>
                <a:gd name="connsiteX1" fmla="*/ 0 w 3872865"/>
                <a:gd name="connsiteY1" fmla="*/ 0 h 2841822"/>
                <a:gd name="connsiteX2" fmla="*/ 0 w 3872865"/>
                <a:gd name="connsiteY2" fmla="*/ 2841823 h 2841822"/>
                <a:gd name="connsiteX3" fmla="*/ 3872865 w 3872865"/>
                <a:gd name="connsiteY3" fmla="*/ 0 h 2841822"/>
              </a:gdLst>
              <a:ahLst/>
              <a:cxnLst>
                <a:cxn ang="0">
                  <a:pos x="connsiteX0" y="connsiteY0"/>
                </a:cxn>
                <a:cxn ang="0">
                  <a:pos x="connsiteX1" y="connsiteY1"/>
                </a:cxn>
                <a:cxn ang="0">
                  <a:pos x="connsiteX2" y="connsiteY2"/>
                </a:cxn>
                <a:cxn ang="0">
                  <a:pos x="connsiteX3" y="connsiteY3"/>
                </a:cxn>
              </a:cxnLst>
              <a:rect l="l" t="t" r="r" b="b"/>
              <a:pathLst>
                <a:path w="3872865" h="2841822">
                  <a:moveTo>
                    <a:pt x="3872865" y="0"/>
                  </a:moveTo>
                  <a:lnTo>
                    <a:pt x="0" y="0"/>
                  </a:lnTo>
                  <a:lnTo>
                    <a:pt x="0" y="2841823"/>
                  </a:lnTo>
                  <a:cubicBezTo>
                    <a:pt x="707422" y="1329224"/>
                    <a:pt x="2151888" y="228695"/>
                    <a:pt x="3872865" y="0"/>
                  </a:cubicBezTo>
                </a:path>
              </a:pathLst>
            </a:custGeom>
            <a:solidFill>
              <a:schemeClr val="accent2"/>
            </a:solidFill>
            <a:ln w="9525" cap="flat">
              <a:noFill/>
              <a:prstDash val="solid"/>
              <a:miter/>
            </a:ln>
          </p:spPr>
          <p:txBody>
            <a:bodyPr rtlCol="0" anchor="ctr"/>
            <a:lstStyle/>
            <a:p>
              <a:endParaRPr lang="en-US" sz="2400">
                <a:solidFill>
                  <a:schemeClr val="bg1"/>
                </a:solidFill>
              </a:endParaRPr>
            </a:p>
          </p:txBody>
        </p:sp>
        <p:sp>
          <p:nvSpPr>
            <p:cNvPr id="14" name="Freeform 13">
              <a:extLst>
                <a:ext uri="{FF2B5EF4-FFF2-40B4-BE49-F238E27FC236}">
                  <a16:creationId xmlns:a16="http://schemas.microsoft.com/office/drawing/2014/main" id="{71264B55-5DCF-45D8-49D3-FF3F1D17C2BA}"/>
                </a:ext>
              </a:extLst>
            </p:cNvPr>
            <p:cNvSpPr/>
            <p:nvPr userDrawn="1"/>
          </p:nvSpPr>
          <p:spPr>
            <a:xfrm>
              <a:off x="1534382" y="0"/>
              <a:ext cx="3494150" cy="2874127"/>
            </a:xfrm>
            <a:custGeom>
              <a:avLst/>
              <a:gdLst>
                <a:gd name="connsiteX0" fmla="*/ 1410462 w 3494150"/>
                <a:gd name="connsiteY0" fmla="*/ 2874127 h 2874127"/>
                <a:gd name="connsiteX1" fmla="*/ 1390174 w 3494150"/>
                <a:gd name="connsiteY1" fmla="*/ 2554505 h 2874127"/>
                <a:gd name="connsiteX2" fmla="*/ 3494151 w 3494150"/>
                <a:gd name="connsiteY2" fmla="*/ 0 h 2874127"/>
                <a:gd name="connsiteX3" fmla="*/ 0 w 3494150"/>
                <a:gd name="connsiteY3" fmla="*/ 2874127 h 2874127"/>
                <a:gd name="connsiteX4" fmla="*/ 1410462 w 3494150"/>
                <a:gd name="connsiteY4" fmla="*/ 2874127 h 2874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4150" h="2874127">
                  <a:moveTo>
                    <a:pt x="1410462" y="2874127"/>
                  </a:moveTo>
                  <a:cubicBezTo>
                    <a:pt x="1397698" y="2769424"/>
                    <a:pt x="1390174" y="2662724"/>
                    <a:pt x="1390174" y="2554505"/>
                  </a:cubicBezTo>
                  <a:cubicBezTo>
                    <a:pt x="1390174" y="1289319"/>
                    <a:pt x="2294954" y="235346"/>
                    <a:pt x="3494151" y="0"/>
                  </a:cubicBezTo>
                  <a:cubicBezTo>
                    <a:pt x="1791272" y="72685"/>
                    <a:pt x="382524" y="1274497"/>
                    <a:pt x="0" y="2874127"/>
                  </a:cubicBezTo>
                  <a:lnTo>
                    <a:pt x="1410462" y="2874127"/>
                  </a:lnTo>
                  <a:close/>
                </a:path>
              </a:pathLst>
            </a:custGeom>
            <a:solidFill>
              <a:schemeClr val="accent2">
                <a:alpha val="68397"/>
              </a:schemeClr>
            </a:solidFill>
            <a:ln w="9525" cap="flat">
              <a:noFill/>
              <a:prstDash val="solid"/>
              <a:miter/>
            </a:ln>
          </p:spPr>
          <p:txBody>
            <a:bodyPr rtlCol="0" anchor="ctr"/>
            <a:lstStyle/>
            <a:p>
              <a:endParaRPr lang="en-US" sz="2400">
                <a:solidFill>
                  <a:schemeClr val="bg1"/>
                </a:solidFill>
              </a:endParaRPr>
            </a:p>
          </p:txBody>
        </p:sp>
      </p:grpSp>
      <p:sp>
        <p:nvSpPr>
          <p:cNvPr id="6" name="Slide Number Placeholder 5">
            <a:extLst>
              <a:ext uri="{FF2B5EF4-FFF2-40B4-BE49-F238E27FC236}">
                <a16:creationId xmlns:a16="http://schemas.microsoft.com/office/drawing/2014/main" id="{6E0F3B91-A35C-EC02-724D-647D1AA4D037}"/>
              </a:ext>
            </a:extLst>
          </p:cNvPr>
          <p:cNvSpPr>
            <a:spLocks noGrp="1"/>
          </p:cNvSpPr>
          <p:nvPr>
            <p:ph type="sldNum" sz="quarter" idx="12"/>
          </p:nvPr>
        </p:nvSpPr>
        <p:spPr/>
        <p:txBody>
          <a:bodyPr/>
          <a:lstStyle>
            <a:lvl1pPr>
              <a:defRPr>
                <a:solidFill>
                  <a:schemeClr val="bg1"/>
                </a:solidFill>
              </a:defRPr>
            </a:lvl1pPr>
          </a:lstStyle>
          <a:p>
            <a:fld id="{911CB4E9-F195-44EB-87A2-B0C5858D3B99}" type="slidenum">
              <a:rPr lang="en-GB" smtClean="0"/>
              <a:pPr/>
              <a:t>‹#›</a:t>
            </a:fld>
            <a:endParaRPr lang="en-GB"/>
          </a:p>
        </p:txBody>
      </p:sp>
      <p:sp>
        <p:nvSpPr>
          <p:cNvPr id="11" name="Title 1">
            <a:extLst>
              <a:ext uri="{FF2B5EF4-FFF2-40B4-BE49-F238E27FC236}">
                <a16:creationId xmlns:a16="http://schemas.microsoft.com/office/drawing/2014/main" id="{DF7D5D7C-0742-05A0-2170-0120EAEDE020}"/>
              </a:ext>
            </a:extLst>
          </p:cNvPr>
          <p:cNvSpPr>
            <a:spLocks noGrp="1"/>
          </p:cNvSpPr>
          <p:nvPr>
            <p:ph type="ctrTitle" hasCustomPrompt="1"/>
          </p:nvPr>
        </p:nvSpPr>
        <p:spPr>
          <a:xfrm>
            <a:off x="1916877" y="2505670"/>
            <a:ext cx="8358247" cy="1754326"/>
          </a:xfrm>
        </p:spPr>
        <p:txBody>
          <a:bodyPr wrap="square" anchor="t" anchorCtr="0">
            <a:spAutoFit/>
          </a:bodyPr>
          <a:lstStyle>
            <a:lvl1pPr algn="ctr">
              <a:defRPr sz="6000">
                <a:solidFill>
                  <a:schemeClr val="bg1"/>
                </a:solidFill>
              </a:defRPr>
            </a:lvl1pPr>
          </a:lstStyle>
          <a:p>
            <a:r>
              <a:rPr lang="en-US"/>
              <a:t>Divider title goes here and it might be long</a:t>
            </a:r>
          </a:p>
        </p:txBody>
      </p:sp>
      <p:sp>
        <p:nvSpPr>
          <p:cNvPr id="7" name="Footer Placeholder 4">
            <a:extLst>
              <a:ext uri="{FF2B5EF4-FFF2-40B4-BE49-F238E27FC236}">
                <a16:creationId xmlns:a16="http://schemas.microsoft.com/office/drawing/2014/main" id="{CBEAD311-05A3-01C3-0AC0-F0CB07B159D3}"/>
              </a:ext>
            </a:extLst>
          </p:cNvPr>
          <p:cNvSpPr>
            <a:spLocks noGrp="1"/>
          </p:cNvSpPr>
          <p:nvPr>
            <p:ph type="ftr" sz="quarter" idx="3"/>
          </p:nvPr>
        </p:nvSpPr>
        <p:spPr>
          <a:xfrm>
            <a:off x="1480168" y="6318806"/>
            <a:ext cx="3978862" cy="365125"/>
          </a:xfrm>
          <a:prstGeom prst="rect">
            <a:avLst/>
          </a:prstGeom>
        </p:spPr>
        <p:txBody>
          <a:bodyPr vert="horz" lIns="91440" tIns="45720" rIns="91440" bIns="45720" rtlCol="0" anchor="ctr"/>
          <a:lstStyle>
            <a:lvl1pPr algn="l">
              <a:defRPr sz="1100">
                <a:solidFill>
                  <a:schemeClr val="bg1"/>
                </a:solidFill>
              </a:defRPr>
            </a:lvl1pPr>
          </a:lstStyle>
          <a:p>
            <a:r>
              <a:rPr lang="en-GB"/>
              <a:t>Presentation title goes here</a:t>
            </a:r>
          </a:p>
        </p:txBody>
      </p:sp>
      <p:cxnSp>
        <p:nvCxnSpPr>
          <p:cNvPr id="10" name="Straight Connector 9">
            <a:extLst>
              <a:ext uri="{FF2B5EF4-FFF2-40B4-BE49-F238E27FC236}">
                <a16:creationId xmlns:a16="http://schemas.microsoft.com/office/drawing/2014/main" id="{945DA0FD-25A4-29FA-592F-9C64508EFCDB}"/>
              </a:ext>
            </a:extLst>
          </p:cNvPr>
          <p:cNvCxnSpPr>
            <a:cxnSpLocks/>
          </p:cNvCxnSpPr>
          <p:nvPr userDrawn="1"/>
        </p:nvCxnSpPr>
        <p:spPr>
          <a:xfrm>
            <a:off x="1436423" y="6376334"/>
            <a:ext cx="0" cy="25222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4" name="Round Diagonal Corner of Rectangle 23">
            <a:extLst>
              <a:ext uri="{FF2B5EF4-FFF2-40B4-BE49-F238E27FC236}">
                <a16:creationId xmlns:a16="http://schemas.microsoft.com/office/drawing/2014/main" id="{A0975E63-4FA7-2C40-5A17-45BB1361139A}"/>
              </a:ext>
            </a:extLst>
          </p:cNvPr>
          <p:cNvSpPr/>
          <p:nvPr userDrawn="1"/>
        </p:nvSpPr>
        <p:spPr>
          <a:xfrm>
            <a:off x="1303748" y="1632029"/>
            <a:ext cx="9584503" cy="3577643"/>
          </a:xfrm>
          <a:custGeom>
            <a:avLst/>
            <a:gdLst>
              <a:gd name="connsiteX0" fmla="*/ 1299429 w 9584503"/>
              <a:gd name="connsiteY0" fmla="*/ 0 h 3561347"/>
              <a:gd name="connsiteX1" fmla="*/ 9584503 w 9584503"/>
              <a:gd name="connsiteY1" fmla="*/ 0 h 3561347"/>
              <a:gd name="connsiteX2" fmla="*/ 9584503 w 9584503"/>
              <a:gd name="connsiteY2" fmla="*/ 0 h 3561347"/>
              <a:gd name="connsiteX3" fmla="*/ 9584503 w 9584503"/>
              <a:gd name="connsiteY3" fmla="*/ 2261918 h 3561347"/>
              <a:gd name="connsiteX4" fmla="*/ 8285074 w 9584503"/>
              <a:gd name="connsiteY4" fmla="*/ 3561347 h 3561347"/>
              <a:gd name="connsiteX5" fmla="*/ 0 w 9584503"/>
              <a:gd name="connsiteY5" fmla="*/ 3561347 h 3561347"/>
              <a:gd name="connsiteX6" fmla="*/ 0 w 9584503"/>
              <a:gd name="connsiteY6" fmla="*/ 3561347 h 3561347"/>
              <a:gd name="connsiteX7" fmla="*/ 0 w 9584503"/>
              <a:gd name="connsiteY7" fmla="*/ 1299429 h 3561347"/>
              <a:gd name="connsiteX8" fmla="*/ 1299429 w 9584503"/>
              <a:gd name="connsiteY8" fmla="*/ 0 h 3561347"/>
              <a:gd name="connsiteX0" fmla="*/ 1299429 w 9584503"/>
              <a:gd name="connsiteY0" fmla="*/ 4721 h 3566068"/>
              <a:gd name="connsiteX1" fmla="*/ 6300819 w 9584503"/>
              <a:gd name="connsiteY1" fmla="*/ 0 h 3566068"/>
              <a:gd name="connsiteX2" fmla="*/ 9584503 w 9584503"/>
              <a:gd name="connsiteY2" fmla="*/ 4721 h 3566068"/>
              <a:gd name="connsiteX3" fmla="*/ 9584503 w 9584503"/>
              <a:gd name="connsiteY3" fmla="*/ 4721 h 3566068"/>
              <a:gd name="connsiteX4" fmla="*/ 9584503 w 9584503"/>
              <a:gd name="connsiteY4" fmla="*/ 2266639 h 3566068"/>
              <a:gd name="connsiteX5" fmla="*/ 8285074 w 9584503"/>
              <a:gd name="connsiteY5" fmla="*/ 3566068 h 3566068"/>
              <a:gd name="connsiteX6" fmla="*/ 0 w 9584503"/>
              <a:gd name="connsiteY6" fmla="*/ 3566068 h 3566068"/>
              <a:gd name="connsiteX7" fmla="*/ 0 w 9584503"/>
              <a:gd name="connsiteY7" fmla="*/ 3566068 h 3566068"/>
              <a:gd name="connsiteX8" fmla="*/ 0 w 9584503"/>
              <a:gd name="connsiteY8" fmla="*/ 1304150 h 3566068"/>
              <a:gd name="connsiteX9" fmla="*/ 1299429 w 9584503"/>
              <a:gd name="connsiteY9" fmla="*/ 4721 h 3566068"/>
              <a:gd name="connsiteX0" fmla="*/ 1299429 w 9584503"/>
              <a:gd name="connsiteY0" fmla="*/ 16296 h 3577643"/>
              <a:gd name="connsiteX1" fmla="*/ 3245103 w 9584503"/>
              <a:gd name="connsiteY1" fmla="*/ 0 h 3577643"/>
              <a:gd name="connsiteX2" fmla="*/ 6300819 w 9584503"/>
              <a:gd name="connsiteY2" fmla="*/ 11575 h 3577643"/>
              <a:gd name="connsiteX3" fmla="*/ 9584503 w 9584503"/>
              <a:gd name="connsiteY3" fmla="*/ 16296 h 3577643"/>
              <a:gd name="connsiteX4" fmla="*/ 9584503 w 9584503"/>
              <a:gd name="connsiteY4" fmla="*/ 16296 h 3577643"/>
              <a:gd name="connsiteX5" fmla="*/ 9584503 w 9584503"/>
              <a:gd name="connsiteY5" fmla="*/ 2278214 h 3577643"/>
              <a:gd name="connsiteX6" fmla="*/ 8285074 w 9584503"/>
              <a:gd name="connsiteY6" fmla="*/ 3577643 h 3577643"/>
              <a:gd name="connsiteX7" fmla="*/ 0 w 9584503"/>
              <a:gd name="connsiteY7" fmla="*/ 3577643 h 3577643"/>
              <a:gd name="connsiteX8" fmla="*/ 0 w 9584503"/>
              <a:gd name="connsiteY8" fmla="*/ 3577643 h 3577643"/>
              <a:gd name="connsiteX9" fmla="*/ 0 w 9584503"/>
              <a:gd name="connsiteY9" fmla="*/ 1315725 h 3577643"/>
              <a:gd name="connsiteX10" fmla="*/ 1299429 w 9584503"/>
              <a:gd name="connsiteY10" fmla="*/ 16296 h 3577643"/>
              <a:gd name="connsiteX0" fmla="*/ 6300819 w 9584503"/>
              <a:gd name="connsiteY0" fmla="*/ 11575 h 3577643"/>
              <a:gd name="connsiteX1" fmla="*/ 9584503 w 9584503"/>
              <a:gd name="connsiteY1" fmla="*/ 16296 h 3577643"/>
              <a:gd name="connsiteX2" fmla="*/ 9584503 w 9584503"/>
              <a:gd name="connsiteY2" fmla="*/ 16296 h 3577643"/>
              <a:gd name="connsiteX3" fmla="*/ 9584503 w 9584503"/>
              <a:gd name="connsiteY3" fmla="*/ 2278214 h 3577643"/>
              <a:gd name="connsiteX4" fmla="*/ 8285074 w 9584503"/>
              <a:gd name="connsiteY4" fmla="*/ 3577643 h 3577643"/>
              <a:gd name="connsiteX5" fmla="*/ 0 w 9584503"/>
              <a:gd name="connsiteY5" fmla="*/ 3577643 h 3577643"/>
              <a:gd name="connsiteX6" fmla="*/ 0 w 9584503"/>
              <a:gd name="connsiteY6" fmla="*/ 3577643 h 3577643"/>
              <a:gd name="connsiteX7" fmla="*/ 0 w 9584503"/>
              <a:gd name="connsiteY7" fmla="*/ 1315725 h 3577643"/>
              <a:gd name="connsiteX8" fmla="*/ 1299429 w 9584503"/>
              <a:gd name="connsiteY8" fmla="*/ 16296 h 3577643"/>
              <a:gd name="connsiteX9" fmla="*/ 3245103 w 9584503"/>
              <a:gd name="connsiteY9" fmla="*/ 0 h 3577643"/>
              <a:gd name="connsiteX10" fmla="*/ 6392259 w 9584503"/>
              <a:gd name="connsiteY10" fmla="*/ 103015 h 3577643"/>
              <a:gd name="connsiteX0" fmla="*/ 6300819 w 9584503"/>
              <a:gd name="connsiteY0" fmla="*/ 11575 h 3577643"/>
              <a:gd name="connsiteX1" fmla="*/ 9584503 w 9584503"/>
              <a:gd name="connsiteY1" fmla="*/ 16296 h 3577643"/>
              <a:gd name="connsiteX2" fmla="*/ 9584503 w 9584503"/>
              <a:gd name="connsiteY2" fmla="*/ 16296 h 3577643"/>
              <a:gd name="connsiteX3" fmla="*/ 9584503 w 9584503"/>
              <a:gd name="connsiteY3" fmla="*/ 2278214 h 3577643"/>
              <a:gd name="connsiteX4" fmla="*/ 8285074 w 9584503"/>
              <a:gd name="connsiteY4" fmla="*/ 3577643 h 3577643"/>
              <a:gd name="connsiteX5" fmla="*/ 0 w 9584503"/>
              <a:gd name="connsiteY5" fmla="*/ 3577643 h 3577643"/>
              <a:gd name="connsiteX6" fmla="*/ 0 w 9584503"/>
              <a:gd name="connsiteY6" fmla="*/ 3577643 h 3577643"/>
              <a:gd name="connsiteX7" fmla="*/ 0 w 9584503"/>
              <a:gd name="connsiteY7" fmla="*/ 1315725 h 3577643"/>
              <a:gd name="connsiteX8" fmla="*/ 1299429 w 9584503"/>
              <a:gd name="connsiteY8" fmla="*/ 16296 h 3577643"/>
              <a:gd name="connsiteX9" fmla="*/ 3245103 w 9584503"/>
              <a:gd name="connsiteY9" fmla="*/ 0 h 357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84503" h="3577643">
                <a:moveTo>
                  <a:pt x="6300819" y="11575"/>
                </a:moveTo>
                <a:lnTo>
                  <a:pt x="9584503" y="16296"/>
                </a:lnTo>
                <a:lnTo>
                  <a:pt x="9584503" y="16296"/>
                </a:lnTo>
                <a:lnTo>
                  <a:pt x="9584503" y="2278214"/>
                </a:lnTo>
                <a:cubicBezTo>
                  <a:pt x="9584503" y="2995869"/>
                  <a:pt x="9002729" y="3577643"/>
                  <a:pt x="8285074" y="3577643"/>
                </a:cubicBezTo>
                <a:lnTo>
                  <a:pt x="0" y="3577643"/>
                </a:lnTo>
                <a:lnTo>
                  <a:pt x="0" y="3577643"/>
                </a:lnTo>
                <a:lnTo>
                  <a:pt x="0" y="1315725"/>
                </a:lnTo>
                <a:cubicBezTo>
                  <a:pt x="0" y="598070"/>
                  <a:pt x="581774" y="16296"/>
                  <a:pt x="1299429" y="16296"/>
                </a:cubicBezTo>
                <a:lnTo>
                  <a:pt x="3245103" y="0"/>
                </a:lnTo>
              </a:path>
            </a:pathLst>
          </a:custGeom>
          <a:noFill/>
          <a:ln w="28575" cmpd="sng">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28">
            <a:extLst>
              <a:ext uri="{FF2B5EF4-FFF2-40B4-BE49-F238E27FC236}">
                <a16:creationId xmlns:a16="http://schemas.microsoft.com/office/drawing/2014/main" id="{82AC514C-7A17-398B-DBE9-B618D4A986AD}"/>
              </a:ext>
            </a:extLst>
          </p:cNvPr>
          <p:cNvSpPr>
            <a:spLocks noGrp="1"/>
          </p:cNvSpPr>
          <p:nvPr>
            <p:ph type="body" sz="quarter" idx="13" hasCustomPrompt="1"/>
          </p:nvPr>
        </p:nvSpPr>
        <p:spPr>
          <a:xfrm>
            <a:off x="4745537" y="1448179"/>
            <a:ext cx="2738103" cy="400293"/>
          </a:xfrm>
        </p:spPr>
        <p:txBody>
          <a:bodyPr>
            <a:noAutofit/>
          </a:bodyPr>
          <a:lstStyle>
            <a:lvl1pPr marL="0" indent="0" algn="ctr">
              <a:buNone/>
              <a:defRPr sz="2400" b="0" i="0" spc="300">
                <a:solidFill>
                  <a:schemeClr val="bg1"/>
                </a:solidFill>
                <a:latin typeface="Effra Medium" panose="020B0603020203020204" pitchFamily="34" charset="0"/>
                <a:cs typeface="Effra Medium" panose="020B0603020203020204" pitchFamily="34" charset="0"/>
              </a:defRPr>
            </a:lvl1pPr>
          </a:lstStyle>
          <a:p>
            <a:pPr lvl="0"/>
            <a:r>
              <a:rPr lang="en-US"/>
              <a:t>SECTION 1</a:t>
            </a:r>
          </a:p>
        </p:txBody>
      </p:sp>
      <p:pic>
        <p:nvPicPr>
          <p:cNvPr id="3" name="Picture 2">
            <a:extLst>
              <a:ext uri="{FF2B5EF4-FFF2-40B4-BE49-F238E27FC236}">
                <a16:creationId xmlns:a16="http://schemas.microsoft.com/office/drawing/2014/main" id="{C9C546BD-C8C7-606F-2E2D-03F3BF1600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7512" y="6365174"/>
            <a:ext cx="1013858" cy="300632"/>
          </a:xfrm>
          <a:prstGeom prst="rect">
            <a:avLst/>
          </a:prstGeom>
        </p:spPr>
      </p:pic>
    </p:spTree>
    <p:extLst>
      <p:ext uri="{BB962C8B-B14F-4D97-AF65-F5344CB8AC3E}">
        <p14:creationId xmlns:p14="http://schemas.microsoft.com/office/powerpoint/2010/main" val="4238749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Split_Navy">
    <p:bg>
      <p:bgPr>
        <a:solidFill>
          <a:srgbClr val="003087"/>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14E0779-B3EF-B46C-A544-B569DF9FB26F}"/>
              </a:ext>
            </a:extLst>
          </p:cNvPr>
          <p:cNvSpPr>
            <a:spLocks noGrp="1"/>
          </p:cNvSpPr>
          <p:nvPr>
            <p:ph type="ctrTitle" hasCustomPrompt="1"/>
          </p:nvPr>
        </p:nvSpPr>
        <p:spPr>
          <a:xfrm>
            <a:off x="256583" y="522563"/>
            <a:ext cx="5839407" cy="590931"/>
          </a:xfrm>
        </p:spPr>
        <p:txBody>
          <a:bodyPr wrap="square" anchor="t" anchorCtr="0">
            <a:noAutofit/>
          </a:bodyPr>
          <a:lstStyle>
            <a:lvl1pPr algn="l">
              <a:defRPr sz="3600">
                <a:solidFill>
                  <a:schemeClr val="bg1"/>
                </a:solidFill>
              </a:defRPr>
            </a:lvl1pPr>
          </a:lstStyle>
          <a:p>
            <a:r>
              <a:rPr lang="en-US"/>
              <a:t>Split content page title</a:t>
            </a:r>
          </a:p>
        </p:txBody>
      </p:sp>
      <p:sp>
        <p:nvSpPr>
          <p:cNvPr id="11" name="Text Placeholder 6">
            <a:extLst>
              <a:ext uri="{FF2B5EF4-FFF2-40B4-BE49-F238E27FC236}">
                <a16:creationId xmlns:a16="http://schemas.microsoft.com/office/drawing/2014/main" id="{B58F53FC-925C-2B7C-7BCA-2BCF272BAD8A}"/>
              </a:ext>
            </a:extLst>
          </p:cNvPr>
          <p:cNvSpPr>
            <a:spLocks noGrp="1"/>
          </p:cNvSpPr>
          <p:nvPr>
            <p:ph type="body" sz="quarter" idx="13" hasCustomPrompt="1"/>
          </p:nvPr>
        </p:nvSpPr>
        <p:spPr>
          <a:xfrm>
            <a:off x="361858" y="2304232"/>
            <a:ext cx="5527952" cy="313932"/>
          </a:xfrm>
          <a:prstGeom prst="rect">
            <a:avLst/>
          </a:prstGeom>
        </p:spPr>
        <p:txBody>
          <a:bodyPr lIns="0" rIns="90000">
            <a:noAutofit/>
          </a:bodyPr>
          <a:lstStyle>
            <a:lvl1pPr marL="0" indent="0">
              <a:buFont typeface="Arial" panose="020B0604020202020204" pitchFamily="34" charset="0"/>
              <a:buNone/>
              <a:defRPr sz="1800" b="0" i="0">
                <a:solidFill>
                  <a:schemeClr val="bg1"/>
                </a:solidFill>
                <a:latin typeface="Effra Medium" panose="020B0603020203020204" pitchFamily="34" charset="0"/>
                <a:ea typeface="Roboto Medium" panose="02000000000000000000" pitchFamily="2" charset="0"/>
                <a:cs typeface="Effra Medium" panose="020B060302020302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Split content subtitle one</a:t>
            </a:r>
          </a:p>
        </p:txBody>
      </p:sp>
      <p:sp>
        <p:nvSpPr>
          <p:cNvPr id="8" name="Text Placeholder 15">
            <a:extLst>
              <a:ext uri="{FF2B5EF4-FFF2-40B4-BE49-F238E27FC236}">
                <a16:creationId xmlns:a16="http://schemas.microsoft.com/office/drawing/2014/main" id="{BBD09776-5E44-08EF-F553-A6222658A3F7}"/>
              </a:ext>
            </a:extLst>
          </p:cNvPr>
          <p:cNvSpPr>
            <a:spLocks noGrp="1"/>
          </p:cNvSpPr>
          <p:nvPr>
            <p:ph type="body" sz="quarter" idx="19" hasCustomPrompt="1"/>
          </p:nvPr>
        </p:nvSpPr>
        <p:spPr>
          <a:xfrm>
            <a:off x="254982" y="1202551"/>
            <a:ext cx="10142219" cy="313932"/>
          </a:xfrm>
          <a:prstGeom prst="rect">
            <a:avLst/>
          </a:prstGeom>
        </p:spPr>
        <p:txBody>
          <a:bodyPr wrap="square">
            <a:noAutofit/>
          </a:bodyPr>
          <a:lstStyle>
            <a:lvl1pPr marL="0" indent="0">
              <a:buNone/>
              <a:defRPr sz="1600">
                <a:solidFill>
                  <a:schemeClr val="bg1"/>
                </a:solidFill>
                <a:latin typeface="Effra" panose="020B0603020203020204" pitchFamily="34" charset="0"/>
                <a:cs typeface="Effra" panose="020B0603020203020204" pitchFamily="34" charset="0"/>
              </a:defRPr>
            </a:lvl1pPr>
          </a:lstStyle>
          <a:p>
            <a:pPr lvl="0"/>
            <a:r>
              <a:rPr lang="en-GB"/>
              <a:t>Standfirst goes here as short introduction to the following content.</a:t>
            </a:r>
          </a:p>
        </p:txBody>
      </p:sp>
      <p:sp>
        <p:nvSpPr>
          <p:cNvPr id="5" name="Text Placeholder 4">
            <a:extLst>
              <a:ext uri="{FF2B5EF4-FFF2-40B4-BE49-F238E27FC236}">
                <a16:creationId xmlns:a16="http://schemas.microsoft.com/office/drawing/2014/main" id="{245F20B6-6AD5-3057-F09C-52EB8CC6EDE9}"/>
              </a:ext>
            </a:extLst>
          </p:cNvPr>
          <p:cNvSpPr>
            <a:spLocks noGrp="1"/>
          </p:cNvSpPr>
          <p:nvPr>
            <p:ph type="body" sz="quarter" idx="54" hasCustomPrompt="1"/>
          </p:nvPr>
        </p:nvSpPr>
        <p:spPr>
          <a:xfrm>
            <a:off x="354331" y="2700662"/>
            <a:ext cx="5535478" cy="3132138"/>
          </a:xfrm>
        </p:spPr>
        <p:txBody>
          <a:bodyPr lIns="0" rIns="90000">
            <a:noAutofit/>
          </a:bodyPr>
          <a:lstStyle>
            <a:lvl1pPr marL="0" indent="0">
              <a:lnSpc>
                <a:spcPts val="1720"/>
              </a:lnSpc>
              <a:buNone/>
              <a:defRPr b="0" i="0">
                <a:solidFill>
                  <a:schemeClr val="bg1"/>
                </a:solidFill>
                <a:latin typeface="Effra Light" panose="020B0403020203020204" pitchFamily="34" charset="0"/>
                <a:cs typeface="Effra Light" panose="020B0403020203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It is a long established fact that a reader will be distracted by the readable content of a page when looking at its layout. The point of using Lorem Ipsum is that it has a more-or-less normal distribution of letters, as opposed to using 'Content here, content here', making it look like readable English.</a:t>
            </a:r>
          </a:p>
        </p:txBody>
      </p:sp>
      <p:sp>
        <p:nvSpPr>
          <p:cNvPr id="10" name="Slide Number Placeholder 5">
            <a:extLst>
              <a:ext uri="{FF2B5EF4-FFF2-40B4-BE49-F238E27FC236}">
                <a16:creationId xmlns:a16="http://schemas.microsoft.com/office/drawing/2014/main" id="{71025DA8-DBD7-48E7-49EC-B5B46862D30C}"/>
              </a:ext>
            </a:extLst>
          </p:cNvPr>
          <p:cNvSpPr>
            <a:spLocks noGrp="1"/>
          </p:cNvSpPr>
          <p:nvPr>
            <p:ph type="sldNum" sz="quarter" idx="4"/>
          </p:nvPr>
        </p:nvSpPr>
        <p:spPr>
          <a:xfrm>
            <a:off x="9368141" y="6314236"/>
            <a:ext cx="2598684" cy="365125"/>
          </a:xfrm>
          <a:prstGeom prst="rect">
            <a:avLst/>
          </a:prstGeom>
        </p:spPr>
        <p:txBody>
          <a:bodyPr vert="horz" lIns="91440" tIns="45720" rIns="91440" bIns="45720" rtlCol="0" anchor="ctr"/>
          <a:lstStyle>
            <a:lvl1pPr algn="r">
              <a:defRPr sz="1100">
                <a:solidFill>
                  <a:schemeClr val="bg1"/>
                </a:solidFill>
              </a:defRPr>
            </a:lvl1pPr>
          </a:lstStyle>
          <a:p>
            <a:fld id="{911CB4E9-F195-44EB-87A2-B0C5858D3B99}" type="slidenum">
              <a:rPr lang="en-GB" smtClean="0"/>
              <a:pPr/>
              <a:t>‹#›</a:t>
            </a:fld>
            <a:endParaRPr lang="en-GB"/>
          </a:p>
        </p:txBody>
      </p:sp>
      <p:sp>
        <p:nvSpPr>
          <p:cNvPr id="12" name="Footer Placeholder 4">
            <a:extLst>
              <a:ext uri="{FF2B5EF4-FFF2-40B4-BE49-F238E27FC236}">
                <a16:creationId xmlns:a16="http://schemas.microsoft.com/office/drawing/2014/main" id="{6A60CF04-512F-9171-2075-9B922E44C7C4}"/>
              </a:ext>
            </a:extLst>
          </p:cNvPr>
          <p:cNvSpPr>
            <a:spLocks noGrp="1"/>
          </p:cNvSpPr>
          <p:nvPr>
            <p:ph type="ftr" sz="quarter" idx="3"/>
          </p:nvPr>
        </p:nvSpPr>
        <p:spPr>
          <a:xfrm>
            <a:off x="1480168" y="6318806"/>
            <a:ext cx="3978862" cy="365125"/>
          </a:xfrm>
          <a:prstGeom prst="rect">
            <a:avLst/>
          </a:prstGeom>
        </p:spPr>
        <p:txBody>
          <a:bodyPr vert="horz" lIns="91440" tIns="45720" rIns="91440" bIns="45720" rtlCol="0" anchor="ctr"/>
          <a:lstStyle>
            <a:lvl1pPr algn="l">
              <a:defRPr sz="1100">
                <a:solidFill>
                  <a:srgbClr val="009CA6"/>
                </a:solidFill>
              </a:defRPr>
            </a:lvl1pPr>
          </a:lstStyle>
          <a:p>
            <a:r>
              <a:rPr lang="en-GB"/>
              <a:t>Presentation title goes here</a:t>
            </a:r>
          </a:p>
        </p:txBody>
      </p:sp>
      <p:cxnSp>
        <p:nvCxnSpPr>
          <p:cNvPr id="20" name="Straight Connector 19">
            <a:extLst>
              <a:ext uri="{FF2B5EF4-FFF2-40B4-BE49-F238E27FC236}">
                <a16:creationId xmlns:a16="http://schemas.microsoft.com/office/drawing/2014/main" id="{AED43F4E-D2AC-F5D1-7BEB-D147561DB941}"/>
              </a:ext>
            </a:extLst>
          </p:cNvPr>
          <p:cNvCxnSpPr>
            <a:cxnSpLocks/>
          </p:cNvCxnSpPr>
          <p:nvPr userDrawn="1"/>
        </p:nvCxnSpPr>
        <p:spPr>
          <a:xfrm>
            <a:off x="1436423" y="6376334"/>
            <a:ext cx="0" cy="252224"/>
          </a:xfrm>
          <a:prstGeom prst="line">
            <a:avLst/>
          </a:prstGeom>
          <a:ln>
            <a:solidFill>
              <a:srgbClr val="009CA6"/>
            </a:solidFill>
          </a:ln>
        </p:spPr>
        <p:style>
          <a:lnRef idx="2">
            <a:schemeClr val="accent1"/>
          </a:lnRef>
          <a:fillRef idx="0">
            <a:schemeClr val="accent1"/>
          </a:fillRef>
          <a:effectRef idx="1">
            <a:schemeClr val="accent1"/>
          </a:effectRef>
          <a:fontRef idx="minor">
            <a:schemeClr val="tx1"/>
          </a:fontRef>
        </p:style>
      </p:cxnSp>
      <p:grpSp>
        <p:nvGrpSpPr>
          <p:cNvPr id="26" name="Group 25">
            <a:extLst>
              <a:ext uri="{FF2B5EF4-FFF2-40B4-BE49-F238E27FC236}">
                <a16:creationId xmlns:a16="http://schemas.microsoft.com/office/drawing/2014/main" id="{8E545EB2-3682-46DE-B9DA-5C8D58666AE7}"/>
              </a:ext>
            </a:extLst>
          </p:cNvPr>
          <p:cNvGrpSpPr/>
          <p:nvPr userDrawn="1"/>
        </p:nvGrpSpPr>
        <p:grpSpPr>
          <a:xfrm flipH="1">
            <a:off x="9861631" y="0"/>
            <a:ext cx="2330369" cy="1331955"/>
            <a:chOff x="0" y="0"/>
            <a:chExt cx="5028532" cy="2874127"/>
          </a:xfrm>
        </p:grpSpPr>
        <p:sp>
          <p:nvSpPr>
            <p:cNvPr id="27" name="Freeform 26">
              <a:extLst>
                <a:ext uri="{FF2B5EF4-FFF2-40B4-BE49-F238E27FC236}">
                  <a16:creationId xmlns:a16="http://schemas.microsoft.com/office/drawing/2014/main" id="{494C4204-1611-DF6C-1C2B-AC4457FDA88A}"/>
                </a:ext>
              </a:extLst>
            </p:cNvPr>
            <p:cNvSpPr/>
            <p:nvPr userDrawn="1"/>
          </p:nvSpPr>
          <p:spPr>
            <a:xfrm>
              <a:off x="0" y="0"/>
              <a:ext cx="3872865" cy="2841822"/>
            </a:xfrm>
            <a:custGeom>
              <a:avLst/>
              <a:gdLst>
                <a:gd name="connsiteX0" fmla="*/ 3872865 w 3872865"/>
                <a:gd name="connsiteY0" fmla="*/ 0 h 2841822"/>
                <a:gd name="connsiteX1" fmla="*/ 0 w 3872865"/>
                <a:gd name="connsiteY1" fmla="*/ 0 h 2841822"/>
                <a:gd name="connsiteX2" fmla="*/ 0 w 3872865"/>
                <a:gd name="connsiteY2" fmla="*/ 2841823 h 2841822"/>
                <a:gd name="connsiteX3" fmla="*/ 3872865 w 3872865"/>
                <a:gd name="connsiteY3" fmla="*/ 0 h 2841822"/>
              </a:gdLst>
              <a:ahLst/>
              <a:cxnLst>
                <a:cxn ang="0">
                  <a:pos x="connsiteX0" y="connsiteY0"/>
                </a:cxn>
                <a:cxn ang="0">
                  <a:pos x="connsiteX1" y="connsiteY1"/>
                </a:cxn>
                <a:cxn ang="0">
                  <a:pos x="connsiteX2" y="connsiteY2"/>
                </a:cxn>
                <a:cxn ang="0">
                  <a:pos x="connsiteX3" y="connsiteY3"/>
                </a:cxn>
              </a:cxnLst>
              <a:rect l="l" t="t" r="r" b="b"/>
              <a:pathLst>
                <a:path w="3872865" h="2841822">
                  <a:moveTo>
                    <a:pt x="3872865" y="0"/>
                  </a:moveTo>
                  <a:lnTo>
                    <a:pt x="0" y="0"/>
                  </a:lnTo>
                  <a:lnTo>
                    <a:pt x="0" y="2841823"/>
                  </a:lnTo>
                  <a:cubicBezTo>
                    <a:pt x="707422" y="1329224"/>
                    <a:pt x="2151888" y="228695"/>
                    <a:pt x="3872865" y="0"/>
                  </a:cubicBezTo>
                </a:path>
              </a:pathLst>
            </a:custGeom>
            <a:solidFill>
              <a:srgbClr val="009CA6"/>
            </a:solidFill>
            <a:ln w="9525" cap="flat">
              <a:noFill/>
              <a:prstDash val="solid"/>
              <a:miter/>
            </a:ln>
          </p:spPr>
          <p:txBody>
            <a:bodyPr rtlCol="0" anchor="ctr"/>
            <a:lstStyle/>
            <a:p>
              <a:endParaRPr lang="en-US" sz="2400"/>
            </a:p>
          </p:txBody>
        </p:sp>
        <p:sp>
          <p:nvSpPr>
            <p:cNvPr id="28" name="Freeform 27">
              <a:extLst>
                <a:ext uri="{FF2B5EF4-FFF2-40B4-BE49-F238E27FC236}">
                  <a16:creationId xmlns:a16="http://schemas.microsoft.com/office/drawing/2014/main" id="{8934A53C-E249-F38B-C590-2A8644578768}"/>
                </a:ext>
              </a:extLst>
            </p:cNvPr>
            <p:cNvSpPr/>
            <p:nvPr userDrawn="1"/>
          </p:nvSpPr>
          <p:spPr>
            <a:xfrm>
              <a:off x="1534382" y="0"/>
              <a:ext cx="3494150" cy="2874127"/>
            </a:xfrm>
            <a:custGeom>
              <a:avLst/>
              <a:gdLst>
                <a:gd name="connsiteX0" fmla="*/ 1410462 w 3494150"/>
                <a:gd name="connsiteY0" fmla="*/ 2874127 h 2874127"/>
                <a:gd name="connsiteX1" fmla="*/ 1390174 w 3494150"/>
                <a:gd name="connsiteY1" fmla="*/ 2554505 h 2874127"/>
                <a:gd name="connsiteX2" fmla="*/ 3494151 w 3494150"/>
                <a:gd name="connsiteY2" fmla="*/ 0 h 2874127"/>
                <a:gd name="connsiteX3" fmla="*/ 0 w 3494150"/>
                <a:gd name="connsiteY3" fmla="*/ 2874127 h 2874127"/>
                <a:gd name="connsiteX4" fmla="*/ 1410462 w 3494150"/>
                <a:gd name="connsiteY4" fmla="*/ 2874127 h 2874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4150" h="2874127">
                  <a:moveTo>
                    <a:pt x="1410462" y="2874127"/>
                  </a:moveTo>
                  <a:cubicBezTo>
                    <a:pt x="1397698" y="2769424"/>
                    <a:pt x="1390174" y="2662724"/>
                    <a:pt x="1390174" y="2554505"/>
                  </a:cubicBezTo>
                  <a:cubicBezTo>
                    <a:pt x="1390174" y="1289319"/>
                    <a:pt x="2294954" y="235346"/>
                    <a:pt x="3494151" y="0"/>
                  </a:cubicBezTo>
                  <a:cubicBezTo>
                    <a:pt x="1791272" y="72685"/>
                    <a:pt x="382524" y="1274497"/>
                    <a:pt x="0" y="2874127"/>
                  </a:cubicBezTo>
                  <a:lnTo>
                    <a:pt x="1410462" y="2874127"/>
                  </a:lnTo>
                  <a:close/>
                </a:path>
              </a:pathLst>
            </a:custGeom>
            <a:solidFill>
              <a:srgbClr val="009CA6">
                <a:alpha val="39066"/>
              </a:srgbClr>
            </a:solidFill>
            <a:ln w="9525" cap="flat">
              <a:noFill/>
              <a:prstDash val="solid"/>
              <a:miter/>
            </a:ln>
          </p:spPr>
          <p:txBody>
            <a:bodyPr rtlCol="0" anchor="ctr"/>
            <a:lstStyle/>
            <a:p>
              <a:endParaRPr lang="en-US" sz="2400"/>
            </a:p>
          </p:txBody>
        </p:sp>
      </p:grpSp>
      <p:sp>
        <p:nvSpPr>
          <p:cNvPr id="29" name="Text Placeholder 6">
            <a:extLst>
              <a:ext uri="{FF2B5EF4-FFF2-40B4-BE49-F238E27FC236}">
                <a16:creationId xmlns:a16="http://schemas.microsoft.com/office/drawing/2014/main" id="{3AB7E557-75B1-DF33-26D6-267CAFE05BE0}"/>
              </a:ext>
            </a:extLst>
          </p:cNvPr>
          <p:cNvSpPr>
            <a:spLocks noGrp="1"/>
          </p:cNvSpPr>
          <p:nvPr>
            <p:ph type="body" sz="quarter" idx="55" hasCustomPrompt="1"/>
          </p:nvPr>
        </p:nvSpPr>
        <p:spPr>
          <a:xfrm>
            <a:off x="6321560" y="2290785"/>
            <a:ext cx="5535491" cy="313932"/>
          </a:xfrm>
          <a:prstGeom prst="rect">
            <a:avLst/>
          </a:prstGeom>
        </p:spPr>
        <p:txBody>
          <a:bodyPr lIns="0" rIns="90000">
            <a:noAutofit/>
          </a:bodyPr>
          <a:lstStyle>
            <a:lvl1pPr marL="0" indent="0">
              <a:buFont typeface="Arial" panose="020B0604020202020204" pitchFamily="34" charset="0"/>
              <a:buNone/>
              <a:defRPr sz="1800" b="0" i="0">
                <a:solidFill>
                  <a:schemeClr val="bg1"/>
                </a:solidFill>
                <a:latin typeface="Effra Medium" panose="020B0603020203020204" pitchFamily="34" charset="0"/>
                <a:ea typeface="Roboto Medium" panose="02000000000000000000" pitchFamily="2" charset="0"/>
                <a:cs typeface="Effra Medium" panose="020B060302020302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Split content subtitle two</a:t>
            </a:r>
          </a:p>
        </p:txBody>
      </p:sp>
      <p:sp>
        <p:nvSpPr>
          <p:cNvPr id="30" name="Text Placeholder 4">
            <a:extLst>
              <a:ext uri="{FF2B5EF4-FFF2-40B4-BE49-F238E27FC236}">
                <a16:creationId xmlns:a16="http://schemas.microsoft.com/office/drawing/2014/main" id="{1590EB91-445B-73AC-3BA9-35F93867A9C1}"/>
              </a:ext>
            </a:extLst>
          </p:cNvPr>
          <p:cNvSpPr>
            <a:spLocks noGrp="1"/>
          </p:cNvSpPr>
          <p:nvPr>
            <p:ph type="body" sz="quarter" idx="56" hasCustomPrompt="1"/>
          </p:nvPr>
        </p:nvSpPr>
        <p:spPr>
          <a:xfrm>
            <a:off x="6321560" y="2687215"/>
            <a:ext cx="5535478" cy="3132138"/>
          </a:xfrm>
        </p:spPr>
        <p:txBody>
          <a:bodyPr lIns="0" rIns="90000">
            <a:noAutofit/>
          </a:bodyPr>
          <a:lstStyle>
            <a:lvl1pPr marL="0" indent="0">
              <a:lnSpc>
                <a:spcPts val="1720"/>
              </a:lnSpc>
              <a:buNone/>
              <a:defRPr b="0" i="0">
                <a:solidFill>
                  <a:schemeClr val="bg1"/>
                </a:solidFill>
                <a:latin typeface="Effra Light" panose="020B0403020203020204" pitchFamily="34" charset="0"/>
                <a:cs typeface="Effra Light" panose="020B0403020203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It is a long established fact that a reader will be distracted by the readable content of a page when looking at its layout. The point of using Lorem Ipsum is that it has a more-or-less normal distribution of letters, as opposed to using 'Content here, content here', making it look like readable English.</a:t>
            </a:r>
          </a:p>
        </p:txBody>
      </p:sp>
      <p:cxnSp>
        <p:nvCxnSpPr>
          <p:cNvPr id="32" name="Straight Connector 31">
            <a:extLst>
              <a:ext uri="{FF2B5EF4-FFF2-40B4-BE49-F238E27FC236}">
                <a16:creationId xmlns:a16="http://schemas.microsoft.com/office/drawing/2014/main" id="{66A1BA16-DD3E-5C8D-1CC9-B55AA6010E13}"/>
              </a:ext>
            </a:extLst>
          </p:cNvPr>
          <p:cNvCxnSpPr>
            <a:cxnSpLocks/>
          </p:cNvCxnSpPr>
          <p:nvPr userDrawn="1"/>
        </p:nvCxnSpPr>
        <p:spPr>
          <a:xfrm>
            <a:off x="334963" y="2263588"/>
            <a:ext cx="5554846" cy="4482"/>
          </a:xfrm>
          <a:prstGeom prst="line">
            <a:avLst/>
          </a:prstGeom>
          <a:ln>
            <a:solidFill>
              <a:srgbClr val="009CA6"/>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F448855-88B0-764E-D1A5-EF1519EFB1D3}"/>
              </a:ext>
            </a:extLst>
          </p:cNvPr>
          <p:cNvCxnSpPr>
            <a:cxnSpLocks/>
          </p:cNvCxnSpPr>
          <p:nvPr userDrawn="1"/>
        </p:nvCxnSpPr>
        <p:spPr>
          <a:xfrm>
            <a:off x="6304029" y="2263588"/>
            <a:ext cx="5551631" cy="0"/>
          </a:xfrm>
          <a:prstGeom prst="line">
            <a:avLst/>
          </a:prstGeom>
          <a:ln>
            <a:solidFill>
              <a:srgbClr val="009CA6"/>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290428A7-05F1-73F4-EA7C-24C52EE5A44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7512" y="6365174"/>
            <a:ext cx="1013859" cy="300633"/>
          </a:xfrm>
          <a:prstGeom prst="rect">
            <a:avLst/>
          </a:prstGeom>
        </p:spPr>
      </p:pic>
    </p:spTree>
    <p:extLst>
      <p:ext uri="{BB962C8B-B14F-4D97-AF65-F5344CB8AC3E}">
        <p14:creationId xmlns:p14="http://schemas.microsoft.com/office/powerpoint/2010/main" val="3633540126"/>
      </p:ext>
    </p:extLst>
  </p:cSld>
  <p:clrMapOvr>
    <a:masterClrMapping/>
  </p:clrMapOvr>
  <p:extLst>
    <p:ext uri="{DCECCB84-F9BA-43D5-87BE-67443E8EF086}">
      <p15:sldGuideLst xmlns:p15="http://schemas.microsoft.com/office/powerpoint/2012/main">
        <p15:guide id="1" orient="horz" pos="1434">
          <p15:clr>
            <a:srgbClr val="FBAE40"/>
          </p15:clr>
        </p15:guide>
        <p15:guide id="2" pos="699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Single column_White">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14E0779-B3EF-B46C-A544-B569DF9FB26F}"/>
              </a:ext>
            </a:extLst>
          </p:cNvPr>
          <p:cNvSpPr>
            <a:spLocks noGrp="1"/>
          </p:cNvSpPr>
          <p:nvPr>
            <p:ph type="ctrTitle" hasCustomPrompt="1"/>
          </p:nvPr>
        </p:nvSpPr>
        <p:spPr>
          <a:xfrm>
            <a:off x="256583" y="522563"/>
            <a:ext cx="5839407" cy="590931"/>
          </a:xfrm>
        </p:spPr>
        <p:txBody>
          <a:bodyPr wrap="square" anchor="t" anchorCtr="0">
            <a:noAutofit/>
          </a:bodyPr>
          <a:lstStyle>
            <a:lvl1pPr algn="l">
              <a:defRPr sz="3600">
                <a:solidFill>
                  <a:srgbClr val="003087"/>
                </a:solidFill>
              </a:defRPr>
            </a:lvl1pPr>
          </a:lstStyle>
          <a:p>
            <a:r>
              <a:rPr lang="en-US"/>
              <a:t>Single content page title</a:t>
            </a:r>
          </a:p>
        </p:txBody>
      </p:sp>
      <p:sp>
        <p:nvSpPr>
          <p:cNvPr id="11" name="Text Placeholder 6">
            <a:extLst>
              <a:ext uri="{FF2B5EF4-FFF2-40B4-BE49-F238E27FC236}">
                <a16:creationId xmlns:a16="http://schemas.microsoft.com/office/drawing/2014/main" id="{B58F53FC-925C-2B7C-7BCA-2BCF272BAD8A}"/>
              </a:ext>
            </a:extLst>
          </p:cNvPr>
          <p:cNvSpPr>
            <a:spLocks noGrp="1"/>
          </p:cNvSpPr>
          <p:nvPr>
            <p:ph type="body" sz="quarter" idx="13" hasCustomPrompt="1"/>
          </p:nvPr>
        </p:nvSpPr>
        <p:spPr>
          <a:xfrm>
            <a:off x="361858" y="2304232"/>
            <a:ext cx="11487068" cy="313932"/>
          </a:xfrm>
          <a:prstGeom prst="rect">
            <a:avLst/>
          </a:prstGeom>
        </p:spPr>
        <p:txBody>
          <a:bodyPr lIns="0" rIns="90000">
            <a:noAutofit/>
          </a:bodyPr>
          <a:lstStyle>
            <a:lvl1pPr marL="0" indent="0">
              <a:buFont typeface="Arial" panose="020B0604020202020204" pitchFamily="34" charset="0"/>
              <a:buNone/>
              <a:defRPr sz="1800" b="0" i="0">
                <a:solidFill>
                  <a:srgbClr val="009CA6"/>
                </a:solidFill>
                <a:latin typeface="Effra Medium" panose="020B0603020203020204" pitchFamily="34" charset="0"/>
                <a:ea typeface="Roboto Medium" panose="02000000000000000000" pitchFamily="2" charset="0"/>
                <a:cs typeface="Effra Medium" panose="020B060302020302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Single content subtitle one</a:t>
            </a:r>
          </a:p>
        </p:txBody>
      </p:sp>
      <p:sp>
        <p:nvSpPr>
          <p:cNvPr id="8" name="Text Placeholder 15">
            <a:extLst>
              <a:ext uri="{FF2B5EF4-FFF2-40B4-BE49-F238E27FC236}">
                <a16:creationId xmlns:a16="http://schemas.microsoft.com/office/drawing/2014/main" id="{BBD09776-5E44-08EF-F553-A6222658A3F7}"/>
              </a:ext>
            </a:extLst>
          </p:cNvPr>
          <p:cNvSpPr>
            <a:spLocks noGrp="1"/>
          </p:cNvSpPr>
          <p:nvPr>
            <p:ph type="body" sz="quarter" idx="19" hasCustomPrompt="1"/>
          </p:nvPr>
        </p:nvSpPr>
        <p:spPr>
          <a:xfrm>
            <a:off x="254982" y="1202551"/>
            <a:ext cx="6189861" cy="313932"/>
          </a:xfrm>
          <a:prstGeom prst="rect">
            <a:avLst/>
          </a:prstGeom>
        </p:spPr>
        <p:txBody>
          <a:bodyPr wrap="square">
            <a:noAutofit/>
          </a:bodyPr>
          <a:lstStyle>
            <a:lvl1pPr marL="0" indent="0">
              <a:buNone/>
              <a:defRPr sz="1600">
                <a:solidFill>
                  <a:schemeClr val="tx2"/>
                </a:solidFill>
                <a:latin typeface="Effra" panose="020B0603020203020204" pitchFamily="34" charset="0"/>
                <a:cs typeface="Effra" panose="020B0603020203020204" pitchFamily="34" charset="0"/>
              </a:defRPr>
            </a:lvl1pPr>
          </a:lstStyle>
          <a:p>
            <a:pPr lvl="0"/>
            <a:r>
              <a:rPr lang="en-GB"/>
              <a:t>Standfirst goes here as short introduction to the following content.</a:t>
            </a:r>
          </a:p>
        </p:txBody>
      </p:sp>
      <p:sp>
        <p:nvSpPr>
          <p:cNvPr id="5" name="Text Placeholder 4">
            <a:extLst>
              <a:ext uri="{FF2B5EF4-FFF2-40B4-BE49-F238E27FC236}">
                <a16:creationId xmlns:a16="http://schemas.microsoft.com/office/drawing/2014/main" id="{245F20B6-6AD5-3057-F09C-52EB8CC6EDE9}"/>
              </a:ext>
            </a:extLst>
          </p:cNvPr>
          <p:cNvSpPr>
            <a:spLocks noGrp="1"/>
          </p:cNvSpPr>
          <p:nvPr>
            <p:ph type="body" sz="quarter" idx="54" hasCustomPrompt="1"/>
          </p:nvPr>
        </p:nvSpPr>
        <p:spPr>
          <a:xfrm>
            <a:off x="354330" y="2700662"/>
            <a:ext cx="11502707" cy="3132138"/>
          </a:xfrm>
        </p:spPr>
        <p:txBody>
          <a:bodyPr lIns="0" rIns="90000">
            <a:noAutofit/>
          </a:bodyPr>
          <a:lstStyle>
            <a:lvl1pPr marL="0" indent="0">
              <a:lnSpc>
                <a:spcPts val="1720"/>
              </a:lnSpc>
              <a:buNone/>
              <a:defRPr b="0" i="0">
                <a:solidFill>
                  <a:schemeClr val="tx1"/>
                </a:solidFill>
                <a:latin typeface="Effra Light" panose="020B0403020203020204" pitchFamily="34" charset="0"/>
                <a:cs typeface="Effra Light" panose="020B0403020203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It is a long established fact that a reader will be distracted by the readable content of a page when looking at its layout. The point of using Lorem Ipsum is that it has a more-or-less normal distribution of letters, as opposed to using 'Content here, content here', making it look like readable English.</a:t>
            </a:r>
          </a:p>
        </p:txBody>
      </p:sp>
      <p:sp>
        <p:nvSpPr>
          <p:cNvPr id="10" name="Slide Number Placeholder 5">
            <a:extLst>
              <a:ext uri="{FF2B5EF4-FFF2-40B4-BE49-F238E27FC236}">
                <a16:creationId xmlns:a16="http://schemas.microsoft.com/office/drawing/2014/main" id="{71025DA8-DBD7-48E7-49EC-B5B46862D30C}"/>
              </a:ext>
            </a:extLst>
          </p:cNvPr>
          <p:cNvSpPr>
            <a:spLocks noGrp="1"/>
          </p:cNvSpPr>
          <p:nvPr>
            <p:ph type="sldNum" sz="quarter" idx="4"/>
          </p:nvPr>
        </p:nvSpPr>
        <p:spPr>
          <a:xfrm>
            <a:off x="9368141" y="6314236"/>
            <a:ext cx="2598684" cy="365125"/>
          </a:xfrm>
          <a:prstGeom prst="rect">
            <a:avLst/>
          </a:prstGeom>
        </p:spPr>
        <p:txBody>
          <a:bodyPr vert="horz" lIns="91440" tIns="45720" rIns="91440" bIns="45720" rtlCol="0" anchor="ctr"/>
          <a:lstStyle>
            <a:lvl1pPr algn="r">
              <a:defRPr sz="1100">
                <a:solidFill>
                  <a:schemeClr val="bg2">
                    <a:lumMod val="50000"/>
                  </a:schemeClr>
                </a:solidFill>
              </a:defRPr>
            </a:lvl1pPr>
          </a:lstStyle>
          <a:p>
            <a:fld id="{911CB4E9-F195-44EB-87A2-B0C5858D3B99}" type="slidenum">
              <a:rPr lang="en-GB" smtClean="0"/>
              <a:pPr/>
              <a:t>‹#›</a:t>
            </a:fld>
            <a:endParaRPr lang="en-GB"/>
          </a:p>
        </p:txBody>
      </p:sp>
      <p:sp>
        <p:nvSpPr>
          <p:cNvPr id="12" name="Footer Placeholder 4">
            <a:extLst>
              <a:ext uri="{FF2B5EF4-FFF2-40B4-BE49-F238E27FC236}">
                <a16:creationId xmlns:a16="http://schemas.microsoft.com/office/drawing/2014/main" id="{6A60CF04-512F-9171-2075-9B922E44C7C4}"/>
              </a:ext>
            </a:extLst>
          </p:cNvPr>
          <p:cNvSpPr>
            <a:spLocks noGrp="1"/>
          </p:cNvSpPr>
          <p:nvPr>
            <p:ph type="ftr" sz="quarter" idx="3"/>
          </p:nvPr>
        </p:nvSpPr>
        <p:spPr>
          <a:xfrm>
            <a:off x="1480168" y="6318806"/>
            <a:ext cx="3978862" cy="365125"/>
          </a:xfrm>
          <a:prstGeom prst="rect">
            <a:avLst/>
          </a:prstGeom>
        </p:spPr>
        <p:txBody>
          <a:bodyPr vert="horz" lIns="91440" tIns="45720" rIns="91440" bIns="45720" rtlCol="0" anchor="ctr"/>
          <a:lstStyle>
            <a:lvl1pPr algn="l">
              <a:defRPr sz="1100">
                <a:solidFill>
                  <a:schemeClr val="bg2">
                    <a:lumMod val="50000"/>
                  </a:schemeClr>
                </a:solidFill>
              </a:defRPr>
            </a:lvl1pPr>
          </a:lstStyle>
          <a:p>
            <a:r>
              <a:rPr lang="en-GB"/>
              <a:t>Presentation title goes here</a:t>
            </a:r>
          </a:p>
        </p:txBody>
      </p:sp>
      <p:cxnSp>
        <p:nvCxnSpPr>
          <p:cNvPr id="20" name="Straight Connector 19">
            <a:extLst>
              <a:ext uri="{FF2B5EF4-FFF2-40B4-BE49-F238E27FC236}">
                <a16:creationId xmlns:a16="http://schemas.microsoft.com/office/drawing/2014/main" id="{AED43F4E-D2AC-F5D1-7BEB-D147561DB941}"/>
              </a:ext>
            </a:extLst>
          </p:cNvPr>
          <p:cNvCxnSpPr>
            <a:cxnSpLocks/>
          </p:cNvCxnSpPr>
          <p:nvPr userDrawn="1"/>
        </p:nvCxnSpPr>
        <p:spPr>
          <a:xfrm>
            <a:off x="1436423" y="6376334"/>
            <a:ext cx="0" cy="252224"/>
          </a:xfrm>
          <a:prstGeom prst="line">
            <a:avLst/>
          </a:prstGeom>
          <a:ln>
            <a:solidFill>
              <a:srgbClr val="009CA6"/>
            </a:solidFill>
          </a:ln>
        </p:spPr>
        <p:style>
          <a:lnRef idx="2">
            <a:schemeClr val="accent1"/>
          </a:lnRef>
          <a:fillRef idx="0">
            <a:schemeClr val="accent1"/>
          </a:fillRef>
          <a:effectRef idx="1">
            <a:schemeClr val="accent1"/>
          </a:effectRef>
          <a:fontRef idx="minor">
            <a:schemeClr val="tx1"/>
          </a:fontRef>
        </p:style>
      </p:cxnSp>
      <p:grpSp>
        <p:nvGrpSpPr>
          <p:cNvPr id="26" name="Group 25">
            <a:extLst>
              <a:ext uri="{FF2B5EF4-FFF2-40B4-BE49-F238E27FC236}">
                <a16:creationId xmlns:a16="http://schemas.microsoft.com/office/drawing/2014/main" id="{8E545EB2-3682-46DE-B9DA-5C8D58666AE7}"/>
              </a:ext>
            </a:extLst>
          </p:cNvPr>
          <p:cNvGrpSpPr/>
          <p:nvPr userDrawn="1"/>
        </p:nvGrpSpPr>
        <p:grpSpPr>
          <a:xfrm flipH="1">
            <a:off x="9861631" y="0"/>
            <a:ext cx="2330369" cy="1331955"/>
            <a:chOff x="0" y="0"/>
            <a:chExt cx="5028532" cy="2874127"/>
          </a:xfrm>
        </p:grpSpPr>
        <p:sp>
          <p:nvSpPr>
            <p:cNvPr id="27" name="Freeform 26">
              <a:extLst>
                <a:ext uri="{FF2B5EF4-FFF2-40B4-BE49-F238E27FC236}">
                  <a16:creationId xmlns:a16="http://schemas.microsoft.com/office/drawing/2014/main" id="{494C4204-1611-DF6C-1C2B-AC4457FDA88A}"/>
                </a:ext>
              </a:extLst>
            </p:cNvPr>
            <p:cNvSpPr/>
            <p:nvPr userDrawn="1"/>
          </p:nvSpPr>
          <p:spPr>
            <a:xfrm>
              <a:off x="0" y="0"/>
              <a:ext cx="3872865" cy="2841822"/>
            </a:xfrm>
            <a:custGeom>
              <a:avLst/>
              <a:gdLst>
                <a:gd name="connsiteX0" fmla="*/ 3872865 w 3872865"/>
                <a:gd name="connsiteY0" fmla="*/ 0 h 2841822"/>
                <a:gd name="connsiteX1" fmla="*/ 0 w 3872865"/>
                <a:gd name="connsiteY1" fmla="*/ 0 h 2841822"/>
                <a:gd name="connsiteX2" fmla="*/ 0 w 3872865"/>
                <a:gd name="connsiteY2" fmla="*/ 2841823 h 2841822"/>
                <a:gd name="connsiteX3" fmla="*/ 3872865 w 3872865"/>
                <a:gd name="connsiteY3" fmla="*/ 0 h 2841822"/>
              </a:gdLst>
              <a:ahLst/>
              <a:cxnLst>
                <a:cxn ang="0">
                  <a:pos x="connsiteX0" y="connsiteY0"/>
                </a:cxn>
                <a:cxn ang="0">
                  <a:pos x="connsiteX1" y="connsiteY1"/>
                </a:cxn>
                <a:cxn ang="0">
                  <a:pos x="connsiteX2" y="connsiteY2"/>
                </a:cxn>
                <a:cxn ang="0">
                  <a:pos x="connsiteX3" y="connsiteY3"/>
                </a:cxn>
              </a:cxnLst>
              <a:rect l="l" t="t" r="r" b="b"/>
              <a:pathLst>
                <a:path w="3872865" h="2841822">
                  <a:moveTo>
                    <a:pt x="3872865" y="0"/>
                  </a:moveTo>
                  <a:lnTo>
                    <a:pt x="0" y="0"/>
                  </a:lnTo>
                  <a:lnTo>
                    <a:pt x="0" y="2841823"/>
                  </a:lnTo>
                  <a:cubicBezTo>
                    <a:pt x="707422" y="1329224"/>
                    <a:pt x="2151888" y="228695"/>
                    <a:pt x="3872865" y="0"/>
                  </a:cubicBezTo>
                </a:path>
              </a:pathLst>
            </a:custGeom>
            <a:solidFill>
              <a:srgbClr val="003087"/>
            </a:solidFill>
            <a:ln w="9525" cap="flat">
              <a:noFill/>
              <a:prstDash val="solid"/>
              <a:miter/>
            </a:ln>
          </p:spPr>
          <p:txBody>
            <a:bodyPr rtlCol="0" anchor="ctr">
              <a:noAutofit/>
            </a:bodyPr>
            <a:lstStyle/>
            <a:p>
              <a:endParaRPr lang="en-US" sz="2400"/>
            </a:p>
          </p:txBody>
        </p:sp>
        <p:sp>
          <p:nvSpPr>
            <p:cNvPr id="28" name="Freeform 27">
              <a:extLst>
                <a:ext uri="{FF2B5EF4-FFF2-40B4-BE49-F238E27FC236}">
                  <a16:creationId xmlns:a16="http://schemas.microsoft.com/office/drawing/2014/main" id="{8934A53C-E249-F38B-C590-2A8644578768}"/>
                </a:ext>
              </a:extLst>
            </p:cNvPr>
            <p:cNvSpPr/>
            <p:nvPr userDrawn="1"/>
          </p:nvSpPr>
          <p:spPr>
            <a:xfrm>
              <a:off x="1534382" y="0"/>
              <a:ext cx="3494150" cy="2874127"/>
            </a:xfrm>
            <a:custGeom>
              <a:avLst/>
              <a:gdLst>
                <a:gd name="connsiteX0" fmla="*/ 1410462 w 3494150"/>
                <a:gd name="connsiteY0" fmla="*/ 2874127 h 2874127"/>
                <a:gd name="connsiteX1" fmla="*/ 1390174 w 3494150"/>
                <a:gd name="connsiteY1" fmla="*/ 2554505 h 2874127"/>
                <a:gd name="connsiteX2" fmla="*/ 3494151 w 3494150"/>
                <a:gd name="connsiteY2" fmla="*/ 0 h 2874127"/>
                <a:gd name="connsiteX3" fmla="*/ 0 w 3494150"/>
                <a:gd name="connsiteY3" fmla="*/ 2874127 h 2874127"/>
                <a:gd name="connsiteX4" fmla="*/ 1410462 w 3494150"/>
                <a:gd name="connsiteY4" fmla="*/ 2874127 h 2874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4150" h="2874127">
                  <a:moveTo>
                    <a:pt x="1410462" y="2874127"/>
                  </a:moveTo>
                  <a:cubicBezTo>
                    <a:pt x="1397698" y="2769424"/>
                    <a:pt x="1390174" y="2662724"/>
                    <a:pt x="1390174" y="2554505"/>
                  </a:cubicBezTo>
                  <a:cubicBezTo>
                    <a:pt x="1390174" y="1289319"/>
                    <a:pt x="2294954" y="235346"/>
                    <a:pt x="3494151" y="0"/>
                  </a:cubicBezTo>
                  <a:cubicBezTo>
                    <a:pt x="1791272" y="72685"/>
                    <a:pt x="382524" y="1274497"/>
                    <a:pt x="0" y="2874127"/>
                  </a:cubicBezTo>
                  <a:lnTo>
                    <a:pt x="1410462" y="2874127"/>
                  </a:lnTo>
                  <a:close/>
                </a:path>
              </a:pathLst>
            </a:custGeom>
            <a:solidFill>
              <a:srgbClr val="009CA6">
                <a:alpha val="39066"/>
              </a:srgbClr>
            </a:solidFill>
            <a:ln w="9525" cap="flat">
              <a:noFill/>
              <a:prstDash val="solid"/>
              <a:miter/>
            </a:ln>
          </p:spPr>
          <p:txBody>
            <a:bodyPr rtlCol="0" anchor="ctr">
              <a:noAutofit/>
            </a:bodyPr>
            <a:lstStyle/>
            <a:p>
              <a:endParaRPr lang="en-US" sz="2400"/>
            </a:p>
          </p:txBody>
        </p:sp>
      </p:grpSp>
      <p:cxnSp>
        <p:nvCxnSpPr>
          <p:cNvPr id="32" name="Straight Connector 31">
            <a:extLst>
              <a:ext uri="{FF2B5EF4-FFF2-40B4-BE49-F238E27FC236}">
                <a16:creationId xmlns:a16="http://schemas.microsoft.com/office/drawing/2014/main" id="{66A1BA16-DD3E-5C8D-1CC9-B55AA6010E13}"/>
              </a:ext>
            </a:extLst>
          </p:cNvPr>
          <p:cNvCxnSpPr>
            <a:cxnSpLocks/>
          </p:cNvCxnSpPr>
          <p:nvPr userDrawn="1"/>
        </p:nvCxnSpPr>
        <p:spPr>
          <a:xfrm>
            <a:off x="334963" y="2263588"/>
            <a:ext cx="11542954" cy="6723"/>
          </a:xfrm>
          <a:prstGeom prst="line">
            <a:avLst/>
          </a:prstGeom>
          <a:ln>
            <a:solidFill>
              <a:srgbClr val="009CA6"/>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30135821-1C37-65DC-A33D-D428F48DCD2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7512" y="6365174"/>
            <a:ext cx="1013858" cy="300633"/>
          </a:xfrm>
          <a:prstGeom prst="rect">
            <a:avLst/>
          </a:prstGeom>
        </p:spPr>
      </p:pic>
    </p:spTree>
    <p:extLst>
      <p:ext uri="{BB962C8B-B14F-4D97-AF65-F5344CB8AC3E}">
        <p14:creationId xmlns:p14="http://schemas.microsoft.com/office/powerpoint/2010/main" val="675676028"/>
      </p:ext>
    </p:extLst>
  </p:cSld>
  <p:clrMapOvr>
    <a:masterClrMapping/>
  </p:clrMapOvr>
  <p:extLst>
    <p:ext uri="{DCECCB84-F9BA-43D5-87BE-67443E8EF086}">
      <p15:sldGuideLst xmlns:p15="http://schemas.microsoft.com/office/powerpoint/2012/main">
        <p15:guide id="1" orient="horz" pos="1434">
          <p15:clr>
            <a:srgbClr val="FBAE40"/>
          </p15:clr>
        </p15:guide>
        <p15:guide id="2" pos="699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Split_White_Image">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14E0779-B3EF-B46C-A544-B569DF9FB26F}"/>
              </a:ext>
            </a:extLst>
          </p:cNvPr>
          <p:cNvSpPr>
            <a:spLocks noGrp="1"/>
          </p:cNvSpPr>
          <p:nvPr>
            <p:ph type="ctrTitle" hasCustomPrompt="1"/>
          </p:nvPr>
        </p:nvSpPr>
        <p:spPr>
          <a:xfrm>
            <a:off x="256583" y="522563"/>
            <a:ext cx="5210949" cy="590931"/>
          </a:xfrm>
        </p:spPr>
        <p:txBody>
          <a:bodyPr wrap="square" anchor="t" anchorCtr="0">
            <a:noAutofit/>
          </a:bodyPr>
          <a:lstStyle>
            <a:lvl1pPr algn="l">
              <a:defRPr sz="3600">
                <a:solidFill>
                  <a:srgbClr val="003087"/>
                </a:solidFill>
              </a:defRPr>
            </a:lvl1pPr>
          </a:lstStyle>
          <a:p>
            <a:r>
              <a:rPr lang="en-US"/>
              <a:t>Split content page title</a:t>
            </a:r>
          </a:p>
        </p:txBody>
      </p:sp>
      <p:sp>
        <p:nvSpPr>
          <p:cNvPr id="11" name="Text Placeholder 6">
            <a:extLst>
              <a:ext uri="{FF2B5EF4-FFF2-40B4-BE49-F238E27FC236}">
                <a16:creationId xmlns:a16="http://schemas.microsoft.com/office/drawing/2014/main" id="{B58F53FC-925C-2B7C-7BCA-2BCF272BAD8A}"/>
              </a:ext>
            </a:extLst>
          </p:cNvPr>
          <p:cNvSpPr>
            <a:spLocks noGrp="1"/>
          </p:cNvSpPr>
          <p:nvPr>
            <p:ph type="body" sz="quarter" idx="13" hasCustomPrompt="1"/>
          </p:nvPr>
        </p:nvSpPr>
        <p:spPr>
          <a:xfrm>
            <a:off x="361858" y="2304232"/>
            <a:ext cx="5122544" cy="313932"/>
          </a:xfrm>
          <a:prstGeom prst="rect">
            <a:avLst/>
          </a:prstGeom>
        </p:spPr>
        <p:txBody>
          <a:bodyPr lIns="0" rIns="90000">
            <a:noAutofit/>
          </a:bodyPr>
          <a:lstStyle>
            <a:lvl1pPr marL="0" indent="0">
              <a:buFont typeface="Arial" panose="020B0604020202020204" pitchFamily="34" charset="0"/>
              <a:buNone/>
              <a:defRPr sz="1800" b="0" i="0">
                <a:solidFill>
                  <a:srgbClr val="009CA6"/>
                </a:solidFill>
                <a:latin typeface="Effra Medium" panose="020B0603020203020204" pitchFamily="34" charset="0"/>
                <a:ea typeface="Roboto Medium" panose="02000000000000000000" pitchFamily="2" charset="0"/>
                <a:cs typeface="Effra Medium" panose="020B060302020302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Split content subtitle one</a:t>
            </a:r>
          </a:p>
        </p:txBody>
      </p:sp>
      <p:sp>
        <p:nvSpPr>
          <p:cNvPr id="8" name="Text Placeholder 15">
            <a:extLst>
              <a:ext uri="{FF2B5EF4-FFF2-40B4-BE49-F238E27FC236}">
                <a16:creationId xmlns:a16="http://schemas.microsoft.com/office/drawing/2014/main" id="{BBD09776-5E44-08EF-F553-A6222658A3F7}"/>
              </a:ext>
            </a:extLst>
          </p:cNvPr>
          <p:cNvSpPr>
            <a:spLocks noGrp="1"/>
          </p:cNvSpPr>
          <p:nvPr>
            <p:ph type="body" sz="quarter" idx="19" hasCustomPrompt="1"/>
          </p:nvPr>
        </p:nvSpPr>
        <p:spPr>
          <a:xfrm>
            <a:off x="254981" y="1202550"/>
            <a:ext cx="5210949" cy="535531"/>
          </a:xfrm>
          <a:prstGeom prst="rect">
            <a:avLst/>
          </a:prstGeom>
        </p:spPr>
        <p:txBody>
          <a:bodyPr wrap="square">
            <a:noAutofit/>
          </a:bodyPr>
          <a:lstStyle>
            <a:lvl1pPr marL="0" indent="0">
              <a:buNone/>
              <a:defRPr sz="1600">
                <a:solidFill>
                  <a:schemeClr val="tx2"/>
                </a:solidFill>
                <a:latin typeface="Effra" panose="020B0603020203020204" pitchFamily="34" charset="0"/>
                <a:cs typeface="Effra" panose="020B0603020203020204" pitchFamily="34" charset="0"/>
              </a:defRPr>
            </a:lvl1pPr>
          </a:lstStyle>
          <a:p>
            <a:pPr lvl="0"/>
            <a:r>
              <a:rPr lang="en-GB"/>
              <a:t>Standfirst goes here as short introduction to the following content.</a:t>
            </a:r>
          </a:p>
        </p:txBody>
      </p:sp>
      <p:sp>
        <p:nvSpPr>
          <p:cNvPr id="5" name="Text Placeholder 4">
            <a:extLst>
              <a:ext uri="{FF2B5EF4-FFF2-40B4-BE49-F238E27FC236}">
                <a16:creationId xmlns:a16="http://schemas.microsoft.com/office/drawing/2014/main" id="{245F20B6-6AD5-3057-F09C-52EB8CC6EDE9}"/>
              </a:ext>
            </a:extLst>
          </p:cNvPr>
          <p:cNvSpPr>
            <a:spLocks noGrp="1"/>
          </p:cNvSpPr>
          <p:nvPr>
            <p:ph type="body" sz="quarter" idx="54" hasCustomPrompt="1"/>
          </p:nvPr>
        </p:nvSpPr>
        <p:spPr>
          <a:xfrm>
            <a:off x="354330" y="2700662"/>
            <a:ext cx="5104683" cy="3132138"/>
          </a:xfrm>
        </p:spPr>
        <p:txBody>
          <a:bodyPr lIns="0" rIns="90000">
            <a:noAutofit/>
          </a:bodyPr>
          <a:lstStyle>
            <a:lvl1pPr marL="0" indent="0">
              <a:lnSpc>
                <a:spcPts val="1720"/>
              </a:lnSpc>
              <a:buNone/>
              <a:defRPr b="0" i="0">
                <a:solidFill>
                  <a:schemeClr val="tx1"/>
                </a:solidFill>
                <a:latin typeface="Effra Light" panose="020B0403020203020204" pitchFamily="34" charset="0"/>
                <a:cs typeface="Effra Light" panose="020B0403020203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It is a long established fact that a reader will be distracted by the readable content of a page when looking at its layout. The point of using Lorem Ipsum is that it has a more-or-less normal distribution of letters, as opposed to using 'Content here, content here', making it look like readable English.</a:t>
            </a:r>
          </a:p>
        </p:txBody>
      </p:sp>
      <p:sp>
        <p:nvSpPr>
          <p:cNvPr id="10" name="Slide Number Placeholder 5">
            <a:extLst>
              <a:ext uri="{FF2B5EF4-FFF2-40B4-BE49-F238E27FC236}">
                <a16:creationId xmlns:a16="http://schemas.microsoft.com/office/drawing/2014/main" id="{71025DA8-DBD7-48E7-49EC-B5B46862D30C}"/>
              </a:ext>
            </a:extLst>
          </p:cNvPr>
          <p:cNvSpPr>
            <a:spLocks noGrp="1"/>
          </p:cNvSpPr>
          <p:nvPr>
            <p:ph type="sldNum" sz="quarter" idx="4"/>
          </p:nvPr>
        </p:nvSpPr>
        <p:spPr>
          <a:xfrm>
            <a:off x="9368141" y="6314236"/>
            <a:ext cx="2598684" cy="365125"/>
          </a:xfrm>
          <a:prstGeom prst="rect">
            <a:avLst/>
          </a:prstGeom>
        </p:spPr>
        <p:txBody>
          <a:bodyPr vert="horz" lIns="91440" tIns="45720" rIns="91440" bIns="45720" rtlCol="0" anchor="ctr"/>
          <a:lstStyle>
            <a:lvl1pPr algn="r">
              <a:defRPr sz="1100">
                <a:solidFill>
                  <a:schemeClr val="bg2">
                    <a:lumMod val="50000"/>
                  </a:schemeClr>
                </a:solidFill>
              </a:defRPr>
            </a:lvl1pPr>
          </a:lstStyle>
          <a:p>
            <a:fld id="{911CB4E9-F195-44EB-87A2-B0C5858D3B99}" type="slidenum">
              <a:rPr lang="en-GB" smtClean="0"/>
              <a:pPr/>
              <a:t>‹#›</a:t>
            </a:fld>
            <a:endParaRPr lang="en-GB"/>
          </a:p>
        </p:txBody>
      </p:sp>
      <p:sp>
        <p:nvSpPr>
          <p:cNvPr id="12" name="Footer Placeholder 4">
            <a:extLst>
              <a:ext uri="{FF2B5EF4-FFF2-40B4-BE49-F238E27FC236}">
                <a16:creationId xmlns:a16="http://schemas.microsoft.com/office/drawing/2014/main" id="{6A60CF04-512F-9171-2075-9B922E44C7C4}"/>
              </a:ext>
            </a:extLst>
          </p:cNvPr>
          <p:cNvSpPr>
            <a:spLocks noGrp="1"/>
          </p:cNvSpPr>
          <p:nvPr>
            <p:ph type="ftr" sz="quarter" idx="3"/>
          </p:nvPr>
        </p:nvSpPr>
        <p:spPr>
          <a:xfrm>
            <a:off x="1480168" y="6318806"/>
            <a:ext cx="3978862" cy="365125"/>
          </a:xfrm>
          <a:prstGeom prst="rect">
            <a:avLst/>
          </a:prstGeom>
        </p:spPr>
        <p:txBody>
          <a:bodyPr vert="horz" lIns="91440" tIns="45720" rIns="91440" bIns="45720" rtlCol="0" anchor="ctr"/>
          <a:lstStyle>
            <a:lvl1pPr algn="l">
              <a:defRPr sz="1100">
                <a:solidFill>
                  <a:schemeClr val="bg2">
                    <a:lumMod val="50000"/>
                  </a:schemeClr>
                </a:solidFill>
              </a:defRPr>
            </a:lvl1pPr>
          </a:lstStyle>
          <a:p>
            <a:r>
              <a:rPr lang="en-GB"/>
              <a:t>Presentation title goes here</a:t>
            </a:r>
          </a:p>
        </p:txBody>
      </p:sp>
      <p:cxnSp>
        <p:nvCxnSpPr>
          <p:cNvPr id="20" name="Straight Connector 19">
            <a:extLst>
              <a:ext uri="{FF2B5EF4-FFF2-40B4-BE49-F238E27FC236}">
                <a16:creationId xmlns:a16="http://schemas.microsoft.com/office/drawing/2014/main" id="{AED43F4E-D2AC-F5D1-7BEB-D147561DB941}"/>
              </a:ext>
            </a:extLst>
          </p:cNvPr>
          <p:cNvCxnSpPr>
            <a:cxnSpLocks/>
          </p:cNvCxnSpPr>
          <p:nvPr userDrawn="1"/>
        </p:nvCxnSpPr>
        <p:spPr>
          <a:xfrm>
            <a:off x="1436423" y="6376334"/>
            <a:ext cx="0" cy="252224"/>
          </a:xfrm>
          <a:prstGeom prst="line">
            <a:avLst/>
          </a:prstGeom>
          <a:ln>
            <a:solidFill>
              <a:srgbClr val="009CA6"/>
            </a:solidFill>
          </a:ln>
        </p:spPr>
        <p:style>
          <a:lnRef idx="2">
            <a:schemeClr val="accent1"/>
          </a:lnRef>
          <a:fillRef idx="0">
            <a:schemeClr val="accent1"/>
          </a:fillRef>
          <a:effectRef idx="1">
            <a:schemeClr val="accent1"/>
          </a:effectRef>
          <a:fontRef idx="minor">
            <a:schemeClr val="tx1"/>
          </a:fontRef>
        </p:style>
      </p:cxnSp>
      <p:sp>
        <p:nvSpPr>
          <p:cNvPr id="27" name="Freeform 26">
            <a:extLst>
              <a:ext uri="{FF2B5EF4-FFF2-40B4-BE49-F238E27FC236}">
                <a16:creationId xmlns:a16="http://schemas.microsoft.com/office/drawing/2014/main" id="{494C4204-1611-DF6C-1C2B-AC4457FDA88A}"/>
              </a:ext>
            </a:extLst>
          </p:cNvPr>
          <p:cNvSpPr/>
          <p:nvPr userDrawn="1"/>
        </p:nvSpPr>
        <p:spPr>
          <a:xfrm rot="5400000" flipH="1">
            <a:off x="4778743" y="5525791"/>
            <a:ext cx="1536769" cy="1127647"/>
          </a:xfrm>
          <a:custGeom>
            <a:avLst/>
            <a:gdLst>
              <a:gd name="connsiteX0" fmla="*/ 3872865 w 3872865"/>
              <a:gd name="connsiteY0" fmla="*/ 0 h 2841822"/>
              <a:gd name="connsiteX1" fmla="*/ 0 w 3872865"/>
              <a:gd name="connsiteY1" fmla="*/ 0 h 2841822"/>
              <a:gd name="connsiteX2" fmla="*/ 0 w 3872865"/>
              <a:gd name="connsiteY2" fmla="*/ 2841823 h 2841822"/>
              <a:gd name="connsiteX3" fmla="*/ 3872865 w 3872865"/>
              <a:gd name="connsiteY3" fmla="*/ 0 h 2841822"/>
            </a:gdLst>
            <a:ahLst/>
            <a:cxnLst>
              <a:cxn ang="0">
                <a:pos x="connsiteX0" y="connsiteY0"/>
              </a:cxn>
              <a:cxn ang="0">
                <a:pos x="connsiteX1" y="connsiteY1"/>
              </a:cxn>
              <a:cxn ang="0">
                <a:pos x="connsiteX2" y="connsiteY2"/>
              </a:cxn>
              <a:cxn ang="0">
                <a:pos x="connsiteX3" y="connsiteY3"/>
              </a:cxn>
            </a:cxnLst>
            <a:rect l="l" t="t" r="r" b="b"/>
            <a:pathLst>
              <a:path w="3872865" h="2841822">
                <a:moveTo>
                  <a:pt x="3872865" y="0"/>
                </a:moveTo>
                <a:lnTo>
                  <a:pt x="0" y="0"/>
                </a:lnTo>
                <a:lnTo>
                  <a:pt x="0" y="2841823"/>
                </a:lnTo>
                <a:cubicBezTo>
                  <a:pt x="707422" y="1329224"/>
                  <a:pt x="2151888" y="228695"/>
                  <a:pt x="3872865" y="0"/>
                </a:cubicBezTo>
              </a:path>
            </a:pathLst>
          </a:custGeom>
          <a:solidFill>
            <a:srgbClr val="003087"/>
          </a:solidFill>
          <a:ln w="9525" cap="flat">
            <a:noFill/>
            <a:prstDash val="solid"/>
            <a:miter/>
          </a:ln>
        </p:spPr>
        <p:txBody>
          <a:bodyPr rtlCol="0" anchor="ctr"/>
          <a:lstStyle/>
          <a:p>
            <a:endParaRPr lang="en-US" sz="2400"/>
          </a:p>
        </p:txBody>
      </p:sp>
      <p:cxnSp>
        <p:nvCxnSpPr>
          <p:cNvPr id="32" name="Straight Connector 31">
            <a:extLst>
              <a:ext uri="{FF2B5EF4-FFF2-40B4-BE49-F238E27FC236}">
                <a16:creationId xmlns:a16="http://schemas.microsoft.com/office/drawing/2014/main" id="{66A1BA16-DD3E-5C8D-1CC9-B55AA6010E13}"/>
              </a:ext>
            </a:extLst>
          </p:cNvPr>
          <p:cNvCxnSpPr>
            <a:cxnSpLocks/>
          </p:cNvCxnSpPr>
          <p:nvPr userDrawn="1"/>
        </p:nvCxnSpPr>
        <p:spPr>
          <a:xfrm>
            <a:off x="334963" y="2263588"/>
            <a:ext cx="5122544" cy="10085"/>
          </a:xfrm>
          <a:prstGeom prst="line">
            <a:avLst/>
          </a:prstGeom>
          <a:ln>
            <a:solidFill>
              <a:srgbClr val="009CA6"/>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1947A19C-6990-20D5-6EE0-452A26361943}"/>
              </a:ext>
            </a:extLst>
          </p:cNvPr>
          <p:cNvSpPr>
            <a:spLocks noGrp="1"/>
          </p:cNvSpPr>
          <p:nvPr>
            <p:ph type="pic" sz="quarter" idx="55"/>
          </p:nvPr>
        </p:nvSpPr>
        <p:spPr>
          <a:xfrm>
            <a:off x="6096000" y="0"/>
            <a:ext cx="6096000" cy="6858000"/>
          </a:xfrm>
        </p:spPr>
        <p:txBody>
          <a:bodyPr/>
          <a:lstStyle/>
          <a:p>
            <a:endParaRPr lang="en-US"/>
          </a:p>
        </p:txBody>
      </p:sp>
      <p:pic>
        <p:nvPicPr>
          <p:cNvPr id="2" name="Picture 1">
            <a:extLst>
              <a:ext uri="{FF2B5EF4-FFF2-40B4-BE49-F238E27FC236}">
                <a16:creationId xmlns:a16="http://schemas.microsoft.com/office/drawing/2014/main" id="{28065310-B534-A903-31E4-9B14CE8115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7512" y="6365174"/>
            <a:ext cx="1013858" cy="300633"/>
          </a:xfrm>
          <a:prstGeom prst="rect">
            <a:avLst/>
          </a:prstGeom>
        </p:spPr>
      </p:pic>
    </p:spTree>
    <p:extLst>
      <p:ext uri="{BB962C8B-B14F-4D97-AF65-F5344CB8AC3E}">
        <p14:creationId xmlns:p14="http://schemas.microsoft.com/office/powerpoint/2010/main" val="3132019809"/>
      </p:ext>
    </p:extLst>
  </p:cSld>
  <p:clrMapOvr>
    <a:masterClrMapping/>
  </p:clrMapOvr>
  <p:extLst>
    <p:ext uri="{DCECCB84-F9BA-43D5-87BE-67443E8EF086}">
      <p15:sldGuideLst xmlns:p15="http://schemas.microsoft.com/office/powerpoint/2012/main">
        <p15:guide id="1" orient="horz" pos="1434">
          <p15:clr>
            <a:srgbClr val="FBAE40"/>
          </p15:clr>
        </p15:guide>
        <p15:guide id="2" pos="699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Graph/char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2370B3-F402-28BB-6E95-3F616EBA36D0}"/>
              </a:ext>
            </a:extLst>
          </p:cNvPr>
          <p:cNvSpPr/>
          <p:nvPr userDrawn="1"/>
        </p:nvSpPr>
        <p:spPr>
          <a:xfrm>
            <a:off x="4299285" y="1688429"/>
            <a:ext cx="7892716" cy="4343400"/>
          </a:xfrm>
          <a:prstGeom prst="rect">
            <a:avLst/>
          </a:prstGeom>
          <a:solidFill>
            <a:schemeClr val="bg1"/>
          </a:solidFill>
          <a:ln>
            <a:noFill/>
          </a:ln>
          <a:effectLst>
            <a:outerShdw blurRad="900483" dist="94840" dir="5400000" sx="102150" sy="102150" algn="ctr" rotWithShape="0">
              <a:srgbClr val="000000">
                <a:alpha val="1175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C14E0779-B3EF-B46C-A544-B569DF9FB26F}"/>
              </a:ext>
            </a:extLst>
          </p:cNvPr>
          <p:cNvSpPr>
            <a:spLocks noGrp="1"/>
          </p:cNvSpPr>
          <p:nvPr>
            <p:ph type="ctrTitle" hasCustomPrompt="1"/>
          </p:nvPr>
        </p:nvSpPr>
        <p:spPr>
          <a:xfrm>
            <a:off x="257151" y="522563"/>
            <a:ext cx="9989507" cy="590931"/>
          </a:xfrm>
        </p:spPr>
        <p:txBody>
          <a:bodyPr wrap="square" anchor="t" anchorCtr="0">
            <a:noAutofit/>
          </a:bodyPr>
          <a:lstStyle>
            <a:lvl1pPr algn="l">
              <a:defRPr sz="3600">
                <a:solidFill>
                  <a:srgbClr val="003087"/>
                </a:solidFill>
              </a:defRPr>
            </a:lvl1pPr>
          </a:lstStyle>
          <a:p>
            <a:r>
              <a:rPr lang="en-US"/>
              <a:t>Graph page heading here and it might be long</a:t>
            </a:r>
          </a:p>
        </p:txBody>
      </p:sp>
      <p:sp>
        <p:nvSpPr>
          <p:cNvPr id="33" name="Chart Placeholder 32">
            <a:extLst>
              <a:ext uri="{FF2B5EF4-FFF2-40B4-BE49-F238E27FC236}">
                <a16:creationId xmlns:a16="http://schemas.microsoft.com/office/drawing/2014/main" id="{FED6D0D8-38A0-813D-5FC7-96A86A1A1BB4}"/>
              </a:ext>
            </a:extLst>
          </p:cNvPr>
          <p:cNvSpPr>
            <a:spLocks noGrp="1"/>
          </p:cNvSpPr>
          <p:nvPr>
            <p:ph type="chart" sz="quarter" idx="35"/>
          </p:nvPr>
        </p:nvSpPr>
        <p:spPr>
          <a:xfrm>
            <a:off x="4504766" y="1688830"/>
            <a:ext cx="7352272" cy="4343000"/>
          </a:xfrm>
          <a:prstGeom prst="rect">
            <a:avLst/>
          </a:prstGeom>
          <a:effectLst>
            <a:outerShdw blurRad="453166" dist="790749" dir="5400000" sx="139000" sy="139000" algn="ctr" rotWithShape="0">
              <a:srgbClr val="000000">
                <a:alpha val="47000"/>
              </a:srgbClr>
            </a:outerShdw>
          </a:effectLst>
        </p:spPr>
        <p:txBody>
          <a:bodyPr/>
          <a:lstStyle/>
          <a:p>
            <a:endParaRPr lang="en-GB"/>
          </a:p>
        </p:txBody>
      </p:sp>
      <p:sp>
        <p:nvSpPr>
          <p:cNvPr id="11" name="Text Placeholder 4">
            <a:extLst>
              <a:ext uri="{FF2B5EF4-FFF2-40B4-BE49-F238E27FC236}">
                <a16:creationId xmlns:a16="http://schemas.microsoft.com/office/drawing/2014/main" id="{5C633180-AC72-5EF9-7A03-0CBB4E0223B0}"/>
              </a:ext>
            </a:extLst>
          </p:cNvPr>
          <p:cNvSpPr>
            <a:spLocks noGrp="1"/>
          </p:cNvSpPr>
          <p:nvPr>
            <p:ph type="body" sz="quarter" idx="54" hasCustomPrompt="1"/>
          </p:nvPr>
        </p:nvSpPr>
        <p:spPr>
          <a:xfrm>
            <a:off x="258377" y="2538230"/>
            <a:ext cx="3705946" cy="3493599"/>
          </a:xfrm>
        </p:spPr>
        <p:txBody>
          <a:bodyPr>
            <a:noAutofit/>
          </a:bodyPr>
          <a:lstStyle>
            <a:lvl1pPr marL="0" indent="0">
              <a:lnSpc>
                <a:spcPts val="1720"/>
              </a:lnSpc>
              <a:buNone/>
              <a:defRPr b="0" i="0">
                <a:solidFill>
                  <a:schemeClr val="bg2">
                    <a:lumMod val="10000"/>
                  </a:schemeClr>
                </a:solidFill>
                <a:latin typeface="Effra Light" panose="020B0403020203020204" pitchFamily="34" charset="0"/>
                <a:cs typeface="Effra Light" panose="020B0403020203020204" pitchFamily="34" charset="0"/>
              </a:defRPr>
            </a:lvl1pPr>
            <a:lvl2pPr>
              <a:lnSpc>
                <a:spcPts val="1760"/>
              </a:lnSpc>
              <a:defRPr>
                <a:solidFill>
                  <a:schemeClr val="bg1"/>
                </a:solidFill>
              </a:defRPr>
            </a:lvl2pPr>
            <a:lvl3pPr>
              <a:lnSpc>
                <a:spcPts val="1760"/>
              </a:lnSpc>
              <a:defRPr>
                <a:solidFill>
                  <a:schemeClr val="bg1"/>
                </a:solidFill>
              </a:defRPr>
            </a:lvl3pPr>
            <a:lvl4pPr>
              <a:lnSpc>
                <a:spcPts val="1760"/>
              </a:lnSpc>
              <a:defRPr>
                <a:solidFill>
                  <a:schemeClr val="bg1"/>
                </a:solidFill>
              </a:defRPr>
            </a:lvl4pPr>
            <a:lvl5pPr>
              <a:lnSpc>
                <a:spcPts val="1760"/>
              </a:lnSpc>
              <a:defRPr>
                <a:solidFill>
                  <a:schemeClr val="bg1"/>
                </a:solidFill>
              </a:defRPr>
            </a:lvl5pPr>
          </a:lstStyle>
          <a:p>
            <a:pPr lvl="0"/>
            <a:r>
              <a:rPr lang="en-GB"/>
              <a:t>Body copy goes here. It is a long established fact that a reader will be distracted by the readable content of a page when looking at its layout. The point of using Lorem Ipsum is that it has a more-or-less normal distribution of letters, as opposed to using 'Content here, content here', making it look like readable English.</a:t>
            </a:r>
          </a:p>
        </p:txBody>
      </p:sp>
      <p:sp>
        <p:nvSpPr>
          <p:cNvPr id="13" name="Text Placeholder 15">
            <a:extLst>
              <a:ext uri="{FF2B5EF4-FFF2-40B4-BE49-F238E27FC236}">
                <a16:creationId xmlns:a16="http://schemas.microsoft.com/office/drawing/2014/main" id="{9C19889F-EC2C-5F63-0130-632368E82BDF}"/>
              </a:ext>
            </a:extLst>
          </p:cNvPr>
          <p:cNvSpPr>
            <a:spLocks noGrp="1"/>
          </p:cNvSpPr>
          <p:nvPr>
            <p:ph type="body" sz="quarter" idx="19" hasCustomPrompt="1"/>
          </p:nvPr>
        </p:nvSpPr>
        <p:spPr>
          <a:xfrm>
            <a:off x="254983" y="1688830"/>
            <a:ext cx="3709113" cy="535531"/>
          </a:xfrm>
          <a:prstGeom prst="rect">
            <a:avLst/>
          </a:prstGeom>
        </p:spPr>
        <p:txBody>
          <a:bodyPr wrap="square">
            <a:noAutofit/>
          </a:bodyPr>
          <a:lstStyle>
            <a:lvl1pPr marL="0" indent="0">
              <a:buNone/>
              <a:defRPr sz="1600">
                <a:solidFill>
                  <a:srgbClr val="003087"/>
                </a:solidFill>
                <a:latin typeface="Effra" panose="020B0603020203020204" pitchFamily="34" charset="0"/>
                <a:cs typeface="Effra" panose="020B0603020203020204" pitchFamily="34" charset="0"/>
              </a:defRPr>
            </a:lvl1pPr>
          </a:lstStyle>
          <a:p>
            <a:pPr lvl="0"/>
            <a:r>
              <a:rPr lang="en-GB"/>
              <a:t>Standfirst goes here as short introduction to the following content.</a:t>
            </a:r>
          </a:p>
        </p:txBody>
      </p:sp>
      <p:grpSp>
        <p:nvGrpSpPr>
          <p:cNvPr id="19" name="Group 18">
            <a:extLst>
              <a:ext uri="{FF2B5EF4-FFF2-40B4-BE49-F238E27FC236}">
                <a16:creationId xmlns:a16="http://schemas.microsoft.com/office/drawing/2014/main" id="{E3E48DE2-6D3B-75BF-77A7-C4E3F0791074}"/>
              </a:ext>
            </a:extLst>
          </p:cNvPr>
          <p:cNvGrpSpPr/>
          <p:nvPr userDrawn="1"/>
        </p:nvGrpSpPr>
        <p:grpSpPr>
          <a:xfrm flipH="1">
            <a:off x="9861631" y="0"/>
            <a:ext cx="2330369" cy="1331955"/>
            <a:chOff x="0" y="0"/>
            <a:chExt cx="5028532" cy="2874127"/>
          </a:xfrm>
        </p:grpSpPr>
        <p:sp>
          <p:nvSpPr>
            <p:cNvPr id="20" name="Freeform 19">
              <a:extLst>
                <a:ext uri="{FF2B5EF4-FFF2-40B4-BE49-F238E27FC236}">
                  <a16:creationId xmlns:a16="http://schemas.microsoft.com/office/drawing/2014/main" id="{E2838491-55ED-0EDA-E7D7-B334A5E7938B}"/>
                </a:ext>
              </a:extLst>
            </p:cNvPr>
            <p:cNvSpPr/>
            <p:nvPr userDrawn="1"/>
          </p:nvSpPr>
          <p:spPr>
            <a:xfrm>
              <a:off x="0" y="0"/>
              <a:ext cx="3872865" cy="2841822"/>
            </a:xfrm>
            <a:custGeom>
              <a:avLst/>
              <a:gdLst>
                <a:gd name="connsiteX0" fmla="*/ 3872865 w 3872865"/>
                <a:gd name="connsiteY0" fmla="*/ 0 h 2841822"/>
                <a:gd name="connsiteX1" fmla="*/ 0 w 3872865"/>
                <a:gd name="connsiteY1" fmla="*/ 0 h 2841822"/>
                <a:gd name="connsiteX2" fmla="*/ 0 w 3872865"/>
                <a:gd name="connsiteY2" fmla="*/ 2841823 h 2841822"/>
                <a:gd name="connsiteX3" fmla="*/ 3872865 w 3872865"/>
                <a:gd name="connsiteY3" fmla="*/ 0 h 2841822"/>
              </a:gdLst>
              <a:ahLst/>
              <a:cxnLst>
                <a:cxn ang="0">
                  <a:pos x="connsiteX0" y="connsiteY0"/>
                </a:cxn>
                <a:cxn ang="0">
                  <a:pos x="connsiteX1" y="connsiteY1"/>
                </a:cxn>
                <a:cxn ang="0">
                  <a:pos x="connsiteX2" y="connsiteY2"/>
                </a:cxn>
                <a:cxn ang="0">
                  <a:pos x="connsiteX3" y="connsiteY3"/>
                </a:cxn>
              </a:cxnLst>
              <a:rect l="l" t="t" r="r" b="b"/>
              <a:pathLst>
                <a:path w="3872865" h="2841822">
                  <a:moveTo>
                    <a:pt x="3872865" y="0"/>
                  </a:moveTo>
                  <a:lnTo>
                    <a:pt x="0" y="0"/>
                  </a:lnTo>
                  <a:lnTo>
                    <a:pt x="0" y="2841823"/>
                  </a:lnTo>
                  <a:cubicBezTo>
                    <a:pt x="707422" y="1329224"/>
                    <a:pt x="2151888" y="228695"/>
                    <a:pt x="3872865" y="0"/>
                  </a:cubicBezTo>
                </a:path>
              </a:pathLst>
            </a:custGeom>
            <a:solidFill>
              <a:srgbClr val="009CA6"/>
            </a:solidFill>
            <a:ln w="9525" cap="flat">
              <a:noFill/>
              <a:prstDash val="solid"/>
              <a:miter/>
            </a:ln>
          </p:spPr>
          <p:txBody>
            <a:bodyPr rtlCol="0" anchor="ctr">
              <a:noAutofit/>
            </a:bodyPr>
            <a:lstStyle/>
            <a:p>
              <a:endParaRPr lang="en-US" sz="2400"/>
            </a:p>
          </p:txBody>
        </p:sp>
        <p:sp>
          <p:nvSpPr>
            <p:cNvPr id="28" name="Freeform 27">
              <a:extLst>
                <a:ext uri="{FF2B5EF4-FFF2-40B4-BE49-F238E27FC236}">
                  <a16:creationId xmlns:a16="http://schemas.microsoft.com/office/drawing/2014/main" id="{4C4D6CAB-7EBB-2255-4E41-257738C9763F}"/>
                </a:ext>
              </a:extLst>
            </p:cNvPr>
            <p:cNvSpPr/>
            <p:nvPr userDrawn="1"/>
          </p:nvSpPr>
          <p:spPr>
            <a:xfrm>
              <a:off x="1534382" y="0"/>
              <a:ext cx="3494150" cy="2874127"/>
            </a:xfrm>
            <a:custGeom>
              <a:avLst/>
              <a:gdLst>
                <a:gd name="connsiteX0" fmla="*/ 1410462 w 3494150"/>
                <a:gd name="connsiteY0" fmla="*/ 2874127 h 2874127"/>
                <a:gd name="connsiteX1" fmla="*/ 1390174 w 3494150"/>
                <a:gd name="connsiteY1" fmla="*/ 2554505 h 2874127"/>
                <a:gd name="connsiteX2" fmla="*/ 3494151 w 3494150"/>
                <a:gd name="connsiteY2" fmla="*/ 0 h 2874127"/>
                <a:gd name="connsiteX3" fmla="*/ 0 w 3494150"/>
                <a:gd name="connsiteY3" fmla="*/ 2874127 h 2874127"/>
                <a:gd name="connsiteX4" fmla="*/ 1410462 w 3494150"/>
                <a:gd name="connsiteY4" fmla="*/ 2874127 h 2874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4150" h="2874127">
                  <a:moveTo>
                    <a:pt x="1410462" y="2874127"/>
                  </a:moveTo>
                  <a:cubicBezTo>
                    <a:pt x="1397698" y="2769424"/>
                    <a:pt x="1390174" y="2662724"/>
                    <a:pt x="1390174" y="2554505"/>
                  </a:cubicBezTo>
                  <a:cubicBezTo>
                    <a:pt x="1390174" y="1289319"/>
                    <a:pt x="2294954" y="235346"/>
                    <a:pt x="3494151" y="0"/>
                  </a:cubicBezTo>
                  <a:cubicBezTo>
                    <a:pt x="1791272" y="72685"/>
                    <a:pt x="382524" y="1274497"/>
                    <a:pt x="0" y="2874127"/>
                  </a:cubicBezTo>
                  <a:lnTo>
                    <a:pt x="1410462" y="2874127"/>
                  </a:lnTo>
                  <a:close/>
                </a:path>
              </a:pathLst>
            </a:custGeom>
            <a:solidFill>
              <a:srgbClr val="009CA6">
                <a:alpha val="39066"/>
              </a:srgbClr>
            </a:solidFill>
            <a:ln w="9525" cap="flat">
              <a:noFill/>
              <a:prstDash val="solid"/>
              <a:miter/>
            </a:ln>
          </p:spPr>
          <p:txBody>
            <a:bodyPr rtlCol="0" anchor="ctr">
              <a:noAutofit/>
            </a:bodyPr>
            <a:lstStyle/>
            <a:p>
              <a:endParaRPr lang="en-US" sz="2400"/>
            </a:p>
          </p:txBody>
        </p:sp>
      </p:grpSp>
      <p:sp>
        <p:nvSpPr>
          <p:cNvPr id="29" name="Slide Number Placeholder 5">
            <a:extLst>
              <a:ext uri="{FF2B5EF4-FFF2-40B4-BE49-F238E27FC236}">
                <a16:creationId xmlns:a16="http://schemas.microsoft.com/office/drawing/2014/main" id="{6FFF7927-57CA-81E0-55E6-4DDA93DA2826}"/>
              </a:ext>
            </a:extLst>
          </p:cNvPr>
          <p:cNvSpPr>
            <a:spLocks noGrp="1"/>
          </p:cNvSpPr>
          <p:nvPr>
            <p:ph type="sldNum" sz="quarter" idx="4"/>
          </p:nvPr>
        </p:nvSpPr>
        <p:spPr>
          <a:xfrm>
            <a:off x="9368141" y="6314236"/>
            <a:ext cx="2598684" cy="365125"/>
          </a:xfrm>
          <a:prstGeom prst="rect">
            <a:avLst/>
          </a:prstGeom>
        </p:spPr>
        <p:txBody>
          <a:bodyPr vert="horz" lIns="91440" tIns="45720" rIns="91440" bIns="45720" rtlCol="0" anchor="ctr"/>
          <a:lstStyle>
            <a:lvl1pPr algn="r">
              <a:defRPr sz="1100">
                <a:solidFill>
                  <a:schemeClr val="bg2">
                    <a:lumMod val="50000"/>
                  </a:schemeClr>
                </a:solidFill>
              </a:defRPr>
            </a:lvl1pPr>
          </a:lstStyle>
          <a:p>
            <a:fld id="{911CB4E9-F195-44EB-87A2-B0C5858D3B99}" type="slidenum">
              <a:rPr lang="en-GB" smtClean="0"/>
              <a:pPr/>
              <a:t>‹#›</a:t>
            </a:fld>
            <a:endParaRPr lang="en-GB"/>
          </a:p>
        </p:txBody>
      </p:sp>
      <p:sp>
        <p:nvSpPr>
          <p:cNvPr id="30" name="Footer Placeholder 4">
            <a:extLst>
              <a:ext uri="{FF2B5EF4-FFF2-40B4-BE49-F238E27FC236}">
                <a16:creationId xmlns:a16="http://schemas.microsoft.com/office/drawing/2014/main" id="{9E268E5A-C4DB-1379-B56A-54AC2D4F34B0}"/>
              </a:ext>
            </a:extLst>
          </p:cNvPr>
          <p:cNvSpPr>
            <a:spLocks noGrp="1"/>
          </p:cNvSpPr>
          <p:nvPr>
            <p:ph type="ftr" sz="quarter" idx="3"/>
          </p:nvPr>
        </p:nvSpPr>
        <p:spPr>
          <a:xfrm>
            <a:off x="1480168" y="6318806"/>
            <a:ext cx="3978862" cy="365125"/>
          </a:xfrm>
          <a:prstGeom prst="rect">
            <a:avLst/>
          </a:prstGeom>
        </p:spPr>
        <p:txBody>
          <a:bodyPr vert="horz" lIns="91440" tIns="45720" rIns="91440" bIns="45720" rtlCol="0" anchor="ctr"/>
          <a:lstStyle>
            <a:lvl1pPr algn="l">
              <a:defRPr sz="1100">
                <a:solidFill>
                  <a:schemeClr val="bg2">
                    <a:lumMod val="50000"/>
                  </a:schemeClr>
                </a:solidFill>
              </a:defRPr>
            </a:lvl1pPr>
          </a:lstStyle>
          <a:p>
            <a:r>
              <a:rPr lang="en-GB"/>
              <a:t>Presentation title goes here</a:t>
            </a:r>
          </a:p>
        </p:txBody>
      </p:sp>
      <p:cxnSp>
        <p:nvCxnSpPr>
          <p:cNvPr id="31" name="Straight Connector 30">
            <a:extLst>
              <a:ext uri="{FF2B5EF4-FFF2-40B4-BE49-F238E27FC236}">
                <a16:creationId xmlns:a16="http://schemas.microsoft.com/office/drawing/2014/main" id="{9355A681-4DAF-BFCF-38BD-A8582DA8B25D}"/>
              </a:ext>
            </a:extLst>
          </p:cNvPr>
          <p:cNvCxnSpPr>
            <a:cxnSpLocks/>
          </p:cNvCxnSpPr>
          <p:nvPr userDrawn="1"/>
        </p:nvCxnSpPr>
        <p:spPr>
          <a:xfrm>
            <a:off x="1436423" y="6376334"/>
            <a:ext cx="0" cy="252224"/>
          </a:xfrm>
          <a:prstGeom prst="line">
            <a:avLst/>
          </a:prstGeom>
          <a:ln>
            <a:solidFill>
              <a:srgbClr val="009CA6"/>
            </a:solidFill>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9CF93A6C-5C88-CA51-F915-0898BBBA563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7512" y="6365174"/>
            <a:ext cx="1013858" cy="300633"/>
          </a:xfrm>
          <a:prstGeom prst="rect">
            <a:avLst/>
          </a:prstGeom>
        </p:spPr>
      </p:pic>
    </p:spTree>
    <p:extLst>
      <p:ext uri="{BB962C8B-B14F-4D97-AF65-F5344CB8AC3E}">
        <p14:creationId xmlns:p14="http://schemas.microsoft.com/office/powerpoint/2010/main" val="4166639951"/>
      </p:ext>
    </p:extLst>
  </p:cSld>
  <p:clrMapOvr>
    <a:masterClrMapping/>
  </p:clrMapOvr>
  <p:extLst>
    <p:ext uri="{DCECCB84-F9BA-43D5-87BE-67443E8EF086}">
      <p15:sldGuideLst xmlns:p15="http://schemas.microsoft.com/office/powerpoint/2012/main">
        <p15:guide id="1" orient="horz" pos="1049"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Imag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2370B3-F402-28BB-6E95-3F616EBA36D0}"/>
              </a:ext>
            </a:extLst>
          </p:cNvPr>
          <p:cNvSpPr/>
          <p:nvPr userDrawn="1"/>
        </p:nvSpPr>
        <p:spPr>
          <a:xfrm>
            <a:off x="4299285" y="1688429"/>
            <a:ext cx="7892716" cy="4343400"/>
          </a:xfrm>
          <a:prstGeom prst="rect">
            <a:avLst/>
          </a:prstGeom>
          <a:solidFill>
            <a:schemeClr val="tx2"/>
          </a:solidFill>
          <a:ln>
            <a:noFill/>
          </a:ln>
          <a:effectLst>
            <a:outerShdw blurRad="900483" dist="94840" dir="5400000" sx="102150" sy="102150" algn="ctr" rotWithShape="0">
              <a:srgbClr val="000000">
                <a:alpha val="36346"/>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C14E0779-B3EF-B46C-A544-B569DF9FB26F}"/>
              </a:ext>
            </a:extLst>
          </p:cNvPr>
          <p:cNvSpPr>
            <a:spLocks noGrp="1"/>
          </p:cNvSpPr>
          <p:nvPr>
            <p:ph type="ctrTitle" hasCustomPrompt="1"/>
          </p:nvPr>
        </p:nvSpPr>
        <p:spPr>
          <a:xfrm>
            <a:off x="257151" y="522563"/>
            <a:ext cx="9989507" cy="590931"/>
          </a:xfrm>
        </p:spPr>
        <p:txBody>
          <a:bodyPr wrap="square" anchor="t" anchorCtr="0">
            <a:noAutofit/>
          </a:bodyPr>
          <a:lstStyle>
            <a:lvl1pPr algn="l">
              <a:defRPr sz="3600">
                <a:solidFill>
                  <a:schemeClr val="bg1"/>
                </a:solidFill>
              </a:defRPr>
            </a:lvl1pPr>
          </a:lstStyle>
          <a:p>
            <a:r>
              <a:rPr lang="en-US"/>
              <a:t>Image page heading here and it might be long</a:t>
            </a:r>
          </a:p>
        </p:txBody>
      </p:sp>
      <p:sp>
        <p:nvSpPr>
          <p:cNvPr id="11" name="Text Placeholder 4">
            <a:extLst>
              <a:ext uri="{FF2B5EF4-FFF2-40B4-BE49-F238E27FC236}">
                <a16:creationId xmlns:a16="http://schemas.microsoft.com/office/drawing/2014/main" id="{5C633180-AC72-5EF9-7A03-0CBB4E0223B0}"/>
              </a:ext>
            </a:extLst>
          </p:cNvPr>
          <p:cNvSpPr>
            <a:spLocks noGrp="1"/>
          </p:cNvSpPr>
          <p:nvPr>
            <p:ph type="body" sz="quarter" idx="54" hasCustomPrompt="1"/>
          </p:nvPr>
        </p:nvSpPr>
        <p:spPr>
          <a:xfrm>
            <a:off x="258377" y="2538230"/>
            <a:ext cx="3705946" cy="3493599"/>
          </a:xfrm>
        </p:spPr>
        <p:txBody>
          <a:bodyPr>
            <a:noAutofit/>
          </a:bodyPr>
          <a:lstStyle>
            <a:lvl1pPr marL="0" indent="0">
              <a:lnSpc>
                <a:spcPts val="1720"/>
              </a:lnSpc>
              <a:buNone/>
              <a:defRPr b="0" i="0">
                <a:solidFill>
                  <a:schemeClr val="bg1"/>
                </a:solidFill>
                <a:latin typeface="Effra Light" panose="020B0403020203020204" pitchFamily="34" charset="0"/>
                <a:cs typeface="Effra Light" panose="020B0403020203020204" pitchFamily="34" charset="0"/>
              </a:defRPr>
            </a:lvl1pPr>
            <a:lvl2pPr>
              <a:lnSpc>
                <a:spcPts val="1760"/>
              </a:lnSpc>
              <a:defRPr>
                <a:solidFill>
                  <a:schemeClr val="bg1"/>
                </a:solidFill>
              </a:defRPr>
            </a:lvl2pPr>
            <a:lvl3pPr>
              <a:lnSpc>
                <a:spcPts val="1760"/>
              </a:lnSpc>
              <a:defRPr>
                <a:solidFill>
                  <a:schemeClr val="bg1"/>
                </a:solidFill>
              </a:defRPr>
            </a:lvl3pPr>
            <a:lvl4pPr>
              <a:lnSpc>
                <a:spcPts val="1760"/>
              </a:lnSpc>
              <a:defRPr>
                <a:solidFill>
                  <a:schemeClr val="bg1"/>
                </a:solidFill>
              </a:defRPr>
            </a:lvl4pPr>
            <a:lvl5pPr>
              <a:lnSpc>
                <a:spcPts val="1760"/>
              </a:lnSpc>
              <a:defRPr>
                <a:solidFill>
                  <a:schemeClr val="bg1"/>
                </a:solidFill>
              </a:defRPr>
            </a:lvl5pPr>
          </a:lstStyle>
          <a:p>
            <a:pPr lvl="0"/>
            <a:r>
              <a:rPr lang="en-GB"/>
              <a:t>Body copy goes here. It is a long established fact that a reader will be distracted by the readable content of a page when looking at its layout. The point of using Lorem Ipsum is that it has a more-or-less normal distribution of letters, as opposed to using 'Content here, content here', making it look like readable English.</a:t>
            </a:r>
          </a:p>
        </p:txBody>
      </p:sp>
      <p:sp>
        <p:nvSpPr>
          <p:cNvPr id="13" name="Text Placeholder 15">
            <a:extLst>
              <a:ext uri="{FF2B5EF4-FFF2-40B4-BE49-F238E27FC236}">
                <a16:creationId xmlns:a16="http://schemas.microsoft.com/office/drawing/2014/main" id="{9C19889F-EC2C-5F63-0130-632368E82BDF}"/>
              </a:ext>
            </a:extLst>
          </p:cNvPr>
          <p:cNvSpPr>
            <a:spLocks noGrp="1"/>
          </p:cNvSpPr>
          <p:nvPr>
            <p:ph type="body" sz="quarter" idx="19" hasCustomPrompt="1"/>
          </p:nvPr>
        </p:nvSpPr>
        <p:spPr>
          <a:xfrm>
            <a:off x="254983" y="1688830"/>
            <a:ext cx="3709113" cy="535531"/>
          </a:xfrm>
          <a:prstGeom prst="rect">
            <a:avLst/>
          </a:prstGeom>
        </p:spPr>
        <p:txBody>
          <a:bodyPr wrap="square">
            <a:noAutofit/>
          </a:bodyPr>
          <a:lstStyle>
            <a:lvl1pPr marL="0" indent="0">
              <a:buNone/>
              <a:defRPr sz="1600">
                <a:solidFill>
                  <a:schemeClr val="bg1"/>
                </a:solidFill>
                <a:latin typeface="Effra" panose="020B0603020203020204" pitchFamily="34" charset="0"/>
                <a:cs typeface="Effra" panose="020B0603020203020204" pitchFamily="34" charset="0"/>
              </a:defRPr>
            </a:lvl1pPr>
          </a:lstStyle>
          <a:p>
            <a:pPr lvl="0"/>
            <a:r>
              <a:rPr lang="en-GB"/>
              <a:t>Standfirst goes here as short introduction to the following content.</a:t>
            </a:r>
          </a:p>
        </p:txBody>
      </p:sp>
      <p:grpSp>
        <p:nvGrpSpPr>
          <p:cNvPr id="19" name="Group 18">
            <a:extLst>
              <a:ext uri="{FF2B5EF4-FFF2-40B4-BE49-F238E27FC236}">
                <a16:creationId xmlns:a16="http://schemas.microsoft.com/office/drawing/2014/main" id="{E3E48DE2-6D3B-75BF-77A7-C4E3F0791074}"/>
              </a:ext>
            </a:extLst>
          </p:cNvPr>
          <p:cNvGrpSpPr/>
          <p:nvPr userDrawn="1"/>
        </p:nvGrpSpPr>
        <p:grpSpPr>
          <a:xfrm flipH="1">
            <a:off x="9861631" y="0"/>
            <a:ext cx="2330369" cy="1331955"/>
            <a:chOff x="0" y="0"/>
            <a:chExt cx="5028532" cy="2874127"/>
          </a:xfrm>
        </p:grpSpPr>
        <p:sp>
          <p:nvSpPr>
            <p:cNvPr id="20" name="Freeform 19">
              <a:extLst>
                <a:ext uri="{FF2B5EF4-FFF2-40B4-BE49-F238E27FC236}">
                  <a16:creationId xmlns:a16="http://schemas.microsoft.com/office/drawing/2014/main" id="{E2838491-55ED-0EDA-E7D7-B334A5E7938B}"/>
                </a:ext>
              </a:extLst>
            </p:cNvPr>
            <p:cNvSpPr/>
            <p:nvPr userDrawn="1"/>
          </p:nvSpPr>
          <p:spPr>
            <a:xfrm>
              <a:off x="0" y="0"/>
              <a:ext cx="3872865" cy="2841822"/>
            </a:xfrm>
            <a:custGeom>
              <a:avLst/>
              <a:gdLst>
                <a:gd name="connsiteX0" fmla="*/ 3872865 w 3872865"/>
                <a:gd name="connsiteY0" fmla="*/ 0 h 2841822"/>
                <a:gd name="connsiteX1" fmla="*/ 0 w 3872865"/>
                <a:gd name="connsiteY1" fmla="*/ 0 h 2841822"/>
                <a:gd name="connsiteX2" fmla="*/ 0 w 3872865"/>
                <a:gd name="connsiteY2" fmla="*/ 2841823 h 2841822"/>
                <a:gd name="connsiteX3" fmla="*/ 3872865 w 3872865"/>
                <a:gd name="connsiteY3" fmla="*/ 0 h 2841822"/>
              </a:gdLst>
              <a:ahLst/>
              <a:cxnLst>
                <a:cxn ang="0">
                  <a:pos x="connsiteX0" y="connsiteY0"/>
                </a:cxn>
                <a:cxn ang="0">
                  <a:pos x="connsiteX1" y="connsiteY1"/>
                </a:cxn>
                <a:cxn ang="0">
                  <a:pos x="connsiteX2" y="connsiteY2"/>
                </a:cxn>
                <a:cxn ang="0">
                  <a:pos x="connsiteX3" y="connsiteY3"/>
                </a:cxn>
              </a:cxnLst>
              <a:rect l="l" t="t" r="r" b="b"/>
              <a:pathLst>
                <a:path w="3872865" h="2841822">
                  <a:moveTo>
                    <a:pt x="3872865" y="0"/>
                  </a:moveTo>
                  <a:lnTo>
                    <a:pt x="0" y="0"/>
                  </a:lnTo>
                  <a:lnTo>
                    <a:pt x="0" y="2841823"/>
                  </a:lnTo>
                  <a:cubicBezTo>
                    <a:pt x="707422" y="1329224"/>
                    <a:pt x="2151888" y="228695"/>
                    <a:pt x="3872865" y="0"/>
                  </a:cubicBezTo>
                </a:path>
              </a:pathLst>
            </a:custGeom>
            <a:solidFill>
              <a:srgbClr val="009CA6"/>
            </a:solidFill>
            <a:ln w="9525" cap="flat">
              <a:noFill/>
              <a:prstDash val="solid"/>
              <a:miter/>
            </a:ln>
          </p:spPr>
          <p:txBody>
            <a:bodyPr rtlCol="0" anchor="ctr"/>
            <a:lstStyle/>
            <a:p>
              <a:endParaRPr lang="en-US" sz="2400"/>
            </a:p>
          </p:txBody>
        </p:sp>
        <p:sp>
          <p:nvSpPr>
            <p:cNvPr id="28" name="Freeform 27">
              <a:extLst>
                <a:ext uri="{FF2B5EF4-FFF2-40B4-BE49-F238E27FC236}">
                  <a16:creationId xmlns:a16="http://schemas.microsoft.com/office/drawing/2014/main" id="{4C4D6CAB-7EBB-2255-4E41-257738C9763F}"/>
                </a:ext>
              </a:extLst>
            </p:cNvPr>
            <p:cNvSpPr/>
            <p:nvPr userDrawn="1"/>
          </p:nvSpPr>
          <p:spPr>
            <a:xfrm>
              <a:off x="1534382" y="0"/>
              <a:ext cx="3494150" cy="2874127"/>
            </a:xfrm>
            <a:custGeom>
              <a:avLst/>
              <a:gdLst>
                <a:gd name="connsiteX0" fmla="*/ 1410462 w 3494150"/>
                <a:gd name="connsiteY0" fmla="*/ 2874127 h 2874127"/>
                <a:gd name="connsiteX1" fmla="*/ 1390174 w 3494150"/>
                <a:gd name="connsiteY1" fmla="*/ 2554505 h 2874127"/>
                <a:gd name="connsiteX2" fmla="*/ 3494151 w 3494150"/>
                <a:gd name="connsiteY2" fmla="*/ 0 h 2874127"/>
                <a:gd name="connsiteX3" fmla="*/ 0 w 3494150"/>
                <a:gd name="connsiteY3" fmla="*/ 2874127 h 2874127"/>
                <a:gd name="connsiteX4" fmla="*/ 1410462 w 3494150"/>
                <a:gd name="connsiteY4" fmla="*/ 2874127 h 2874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4150" h="2874127">
                  <a:moveTo>
                    <a:pt x="1410462" y="2874127"/>
                  </a:moveTo>
                  <a:cubicBezTo>
                    <a:pt x="1397698" y="2769424"/>
                    <a:pt x="1390174" y="2662724"/>
                    <a:pt x="1390174" y="2554505"/>
                  </a:cubicBezTo>
                  <a:cubicBezTo>
                    <a:pt x="1390174" y="1289319"/>
                    <a:pt x="2294954" y="235346"/>
                    <a:pt x="3494151" y="0"/>
                  </a:cubicBezTo>
                  <a:cubicBezTo>
                    <a:pt x="1791272" y="72685"/>
                    <a:pt x="382524" y="1274497"/>
                    <a:pt x="0" y="2874127"/>
                  </a:cubicBezTo>
                  <a:lnTo>
                    <a:pt x="1410462" y="2874127"/>
                  </a:lnTo>
                  <a:close/>
                </a:path>
              </a:pathLst>
            </a:custGeom>
            <a:solidFill>
              <a:srgbClr val="009CA6">
                <a:alpha val="39066"/>
              </a:srgbClr>
            </a:solidFill>
            <a:ln w="9525" cap="flat">
              <a:noFill/>
              <a:prstDash val="solid"/>
              <a:miter/>
            </a:ln>
          </p:spPr>
          <p:txBody>
            <a:bodyPr rtlCol="0" anchor="ctr"/>
            <a:lstStyle/>
            <a:p>
              <a:endParaRPr lang="en-US" sz="2400"/>
            </a:p>
          </p:txBody>
        </p:sp>
      </p:grpSp>
      <p:sp>
        <p:nvSpPr>
          <p:cNvPr id="29" name="Slide Number Placeholder 5">
            <a:extLst>
              <a:ext uri="{FF2B5EF4-FFF2-40B4-BE49-F238E27FC236}">
                <a16:creationId xmlns:a16="http://schemas.microsoft.com/office/drawing/2014/main" id="{6FFF7927-57CA-81E0-55E6-4DDA93DA2826}"/>
              </a:ext>
            </a:extLst>
          </p:cNvPr>
          <p:cNvSpPr>
            <a:spLocks noGrp="1"/>
          </p:cNvSpPr>
          <p:nvPr>
            <p:ph type="sldNum" sz="quarter" idx="4"/>
          </p:nvPr>
        </p:nvSpPr>
        <p:spPr>
          <a:xfrm>
            <a:off x="9368141" y="6314236"/>
            <a:ext cx="2598684" cy="365125"/>
          </a:xfrm>
          <a:prstGeom prst="rect">
            <a:avLst/>
          </a:prstGeom>
        </p:spPr>
        <p:txBody>
          <a:bodyPr vert="horz" lIns="91440" tIns="45720" rIns="91440" bIns="45720" rtlCol="0" anchor="ctr"/>
          <a:lstStyle>
            <a:lvl1pPr algn="r">
              <a:defRPr sz="1100">
                <a:solidFill>
                  <a:schemeClr val="bg1"/>
                </a:solidFill>
              </a:defRPr>
            </a:lvl1pPr>
          </a:lstStyle>
          <a:p>
            <a:fld id="{911CB4E9-F195-44EB-87A2-B0C5858D3B99}" type="slidenum">
              <a:rPr lang="en-GB" smtClean="0"/>
              <a:pPr/>
              <a:t>‹#›</a:t>
            </a:fld>
            <a:endParaRPr lang="en-GB"/>
          </a:p>
        </p:txBody>
      </p:sp>
      <p:sp>
        <p:nvSpPr>
          <p:cNvPr id="3" name="Footer Placeholder 4">
            <a:extLst>
              <a:ext uri="{FF2B5EF4-FFF2-40B4-BE49-F238E27FC236}">
                <a16:creationId xmlns:a16="http://schemas.microsoft.com/office/drawing/2014/main" id="{B9C3F520-CF25-069F-F1DC-5D97CFA6F4CB}"/>
              </a:ext>
            </a:extLst>
          </p:cNvPr>
          <p:cNvSpPr>
            <a:spLocks noGrp="1"/>
          </p:cNvSpPr>
          <p:nvPr>
            <p:ph type="ftr" sz="quarter" idx="3"/>
          </p:nvPr>
        </p:nvSpPr>
        <p:spPr>
          <a:xfrm>
            <a:off x="1480168" y="6318806"/>
            <a:ext cx="3978862" cy="365125"/>
          </a:xfrm>
          <a:prstGeom prst="rect">
            <a:avLst/>
          </a:prstGeom>
        </p:spPr>
        <p:txBody>
          <a:bodyPr vert="horz" lIns="91440" tIns="45720" rIns="91440" bIns="45720" rtlCol="0" anchor="ctr"/>
          <a:lstStyle>
            <a:lvl1pPr algn="l">
              <a:defRPr sz="1100">
                <a:solidFill>
                  <a:srgbClr val="009CA6"/>
                </a:solidFill>
              </a:defRPr>
            </a:lvl1pPr>
          </a:lstStyle>
          <a:p>
            <a:r>
              <a:rPr lang="en-GB"/>
              <a:t>Presentation title goes here</a:t>
            </a:r>
          </a:p>
        </p:txBody>
      </p:sp>
      <p:cxnSp>
        <p:nvCxnSpPr>
          <p:cNvPr id="4" name="Straight Connector 3">
            <a:extLst>
              <a:ext uri="{FF2B5EF4-FFF2-40B4-BE49-F238E27FC236}">
                <a16:creationId xmlns:a16="http://schemas.microsoft.com/office/drawing/2014/main" id="{24066B9F-A8B8-1F82-8C5B-EA9BF4BF82D9}"/>
              </a:ext>
            </a:extLst>
          </p:cNvPr>
          <p:cNvCxnSpPr>
            <a:cxnSpLocks/>
          </p:cNvCxnSpPr>
          <p:nvPr userDrawn="1"/>
        </p:nvCxnSpPr>
        <p:spPr>
          <a:xfrm>
            <a:off x="1436423" y="6376334"/>
            <a:ext cx="0" cy="252224"/>
          </a:xfrm>
          <a:prstGeom prst="line">
            <a:avLst/>
          </a:prstGeom>
          <a:ln>
            <a:solidFill>
              <a:srgbClr val="009CA6"/>
            </a:solidFill>
          </a:ln>
        </p:spPr>
        <p:style>
          <a:lnRef idx="2">
            <a:schemeClr val="accent1"/>
          </a:lnRef>
          <a:fillRef idx="0">
            <a:schemeClr val="accent1"/>
          </a:fillRef>
          <a:effectRef idx="1">
            <a:schemeClr val="accent1"/>
          </a:effectRef>
          <a:fontRef idx="minor">
            <a:schemeClr val="tx1"/>
          </a:fontRef>
        </p:style>
      </p:cxnSp>
      <p:sp>
        <p:nvSpPr>
          <p:cNvPr id="7" name="Picture Placeholder 6">
            <a:extLst>
              <a:ext uri="{FF2B5EF4-FFF2-40B4-BE49-F238E27FC236}">
                <a16:creationId xmlns:a16="http://schemas.microsoft.com/office/drawing/2014/main" id="{1308191F-161C-8AF4-2BEB-929DFC1DF904}"/>
              </a:ext>
            </a:extLst>
          </p:cNvPr>
          <p:cNvSpPr>
            <a:spLocks noGrp="1"/>
          </p:cNvSpPr>
          <p:nvPr>
            <p:ph type="pic" sz="quarter" idx="55"/>
          </p:nvPr>
        </p:nvSpPr>
        <p:spPr>
          <a:xfrm>
            <a:off x="4299059" y="1688429"/>
            <a:ext cx="7892716" cy="4344071"/>
          </a:xfrm>
        </p:spPr>
        <p:txBody>
          <a:bodyPr/>
          <a:lstStyle/>
          <a:p>
            <a:endParaRPr lang="en-US"/>
          </a:p>
        </p:txBody>
      </p:sp>
      <p:pic>
        <p:nvPicPr>
          <p:cNvPr id="6" name="Picture 5">
            <a:extLst>
              <a:ext uri="{FF2B5EF4-FFF2-40B4-BE49-F238E27FC236}">
                <a16:creationId xmlns:a16="http://schemas.microsoft.com/office/drawing/2014/main" id="{F0F49610-D082-633C-BCA9-77496778D35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7512" y="6365174"/>
            <a:ext cx="1013858" cy="300632"/>
          </a:xfrm>
          <a:prstGeom prst="rect">
            <a:avLst/>
          </a:prstGeom>
        </p:spPr>
      </p:pic>
    </p:spTree>
    <p:extLst>
      <p:ext uri="{BB962C8B-B14F-4D97-AF65-F5344CB8AC3E}">
        <p14:creationId xmlns:p14="http://schemas.microsoft.com/office/powerpoint/2010/main" val="3870671146"/>
      </p:ext>
    </p:extLst>
  </p:cSld>
  <p:clrMapOvr>
    <a:masterClrMapping/>
  </p:clrMapOvr>
  <p:extLst>
    <p:ext uri="{DCECCB84-F9BA-43D5-87BE-67443E8EF086}">
      <p15:sldGuideLst xmlns:p15="http://schemas.microsoft.com/office/powerpoint/2012/main">
        <p15:guide id="1" orient="horz" pos="104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2">
    <p:bg>
      <p:bgPr>
        <a:gradFill>
          <a:gsLst>
            <a:gs pos="8000">
              <a:schemeClr val="tx2"/>
            </a:gs>
            <a:gs pos="100000">
              <a:schemeClr val="accent1"/>
            </a:gs>
          </a:gsLst>
          <a:lin ang="18000000" scaled="0"/>
        </a:gra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2334C50-B1BD-D9C6-3DF5-43C72003202C}"/>
              </a:ext>
            </a:extLst>
          </p:cNvPr>
          <p:cNvGrpSpPr/>
          <p:nvPr userDrawn="1"/>
        </p:nvGrpSpPr>
        <p:grpSpPr>
          <a:xfrm rot="10800000">
            <a:off x="9469658" y="5289020"/>
            <a:ext cx="2722342" cy="1555993"/>
            <a:chOff x="0" y="0"/>
            <a:chExt cx="5028532" cy="2874127"/>
          </a:xfrm>
        </p:grpSpPr>
        <p:sp>
          <p:nvSpPr>
            <p:cNvPr id="5" name="Freeform 4">
              <a:extLst>
                <a:ext uri="{FF2B5EF4-FFF2-40B4-BE49-F238E27FC236}">
                  <a16:creationId xmlns:a16="http://schemas.microsoft.com/office/drawing/2014/main" id="{12262F74-CD98-C094-C78B-219187F3F2EE}"/>
                </a:ext>
              </a:extLst>
            </p:cNvPr>
            <p:cNvSpPr/>
            <p:nvPr userDrawn="1"/>
          </p:nvSpPr>
          <p:spPr>
            <a:xfrm>
              <a:off x="0" y="0"/>
              <a:ext cx="3872865" cy="2841822"/>
            </a:xfrm>
            <a:custGeom>
              <a:avLst/>
              <a:gdLst>
                <a:gd name="connsiteX0" fmla="*/ 3872865 w 3872865"/>
                <a:gd name="connsiteY0" fmla="*/ 0 h 2841822"/>
                <a:gd name="connsiteX1" fmla="*/ 0 w 3872865"/>
                <a:gd name="connsiteY1" fmla="*/ 0 h 2841822"/>
                <a:gd name="connsiteX2" fmla="*/ 0 w 3872865"/>
                <a:gd name="connsiteY2" fmla="*/ 2841823 h 2841822"/>
                <a:gd name="connsiteX3" fmla="*/ 3872865 w 3872865"/>
                <a:gd name="connsiteY3" fmla="*/ 0 h 2841822"/>
              </a:gdLst>
              <a:ahLst/>
              <a:cxnLst>
                <a:cxn ang="0">
                  <a:pos x="connsiteX0" y="connsiteY0"/>
                </a:cxn>
                <a:cxn ang="0">
                  <a:pos x="connsiteX1" y="connsiteY1"/>
                </a:cxn>
                <a:cxn ang="0">
                  <a:pos x="connsiteX2" y="connsiteY2"/>
                </a:cxn>
                <a:cxn ang="0">
                  <a:pos x="connsiteX3" y="connsiteY3"/>
                </a:cxn>
              </a:cxnLst>
              <a:rect l="l" t="t" r="r" b="b"/>
              <a:pathLst>
                <a:path w="3872865" h="2841822">
                  <a:moveTo>
                    <a:pt x="3872865" y="0"/>
                  </a:moveTo>
                  <a:lnTo>
                    <a:pt x="0" y="0"/>
                  </a:lnTo>
                  <a:lnTo>
                    <a:pt x="0" y="2841823"/>
                  </a:lnTo>
                  <a:cubicBezTo>
                    <a:pt x="707422" y="1329224"/>
                    <a:pt x="2151888" y="228695"/>
                    <a:pt x="3872865" y="0"/>
                  </a:cubicBezTo>
                </a:path>
              </a:pathLst>
            </a:custGeom>
            <a:solidFill>
              <a:schemeClr val="accent1"/>
            </a:solidFill>
            <a:ln w="9525" cap="flat">
              <a:noFill/>
              <a:prstDash val="solid"/>
              <a:miter/>
            </a:ln>
          </p:spPr>
          <p:txBody>
            <a:bodyPr rtlCol="0" anchor="ctr"/>
            <a:lstStyle/>
            <a:p>
              <a:endParaRPr lang="en-US" sz="2400">
                <a:solidFill>
                  <a:schemeClr val="bg1"/>
                </a:solidFill>
              </a:endParaRPr>
            </a:p>
          </p:txBody>
        </p:sp>
        <p:sp>
          <p:nvSpPr>
            <p:cNvPr id="8" name="Freeform 7">
              <a:extLst>
                <a:ext uri="{FF2B5EF4-FFF2-40B4-BE49-F238E27FC236}">
                  <a16:creationId xmlns:a16="http://schemas.microsoft.com/office/drawing/2014/main" id="{5DCF63FE-0D59-8F34-FE0A-CCD9B5246CCD}"/>
                </a:ext>
              </a:extLst>
            </p:cNvPr>
            <p:cNvSpPr/>
            <p:nvPr userDrawn="1"/>
          </p:nvSpPr>
          <p:spPr>
            <a:xfrm>
              <a:off x="1534382" y="0"/>
              <a:ext cx="3494150" cy="2874127"/>
            </a:xfrm>
            <a:custGeom>
              <a:avLst/>
              <a:gdLst>
                <a:gd name="connsiteX0" fmla="*/ 1410462 w 3494150"/>
                <a:gd name="connsiteY0" fmla="*/ 2874127 h 2874127"/>
                <a:gd name="connsiteX1" fmla="*/ 1390174 w 3494150"/>
                <a:gd name="connsiteY1" fmla="*/ 2554505 h 2874127"/>
                <a:gd name="connsiteX2" fmla="*/ 3494151 w 3494150"/>
                <a:gd name="connsiteY2" fmla="*/ 0 h 2874127"/>
                <a:gd name="connsiteX3" fmla="*/ 0 w 3494150"/>
                <a:gd name="connsiteY3" fmla="*/ 2874127 h 2874127"/>
                <a:gd name="connsiteX4" fmla="*/ 1410462 w 3494150"/>
                <a:gd name="connsiteY4" fmla="*/ 2874127 h 2874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4150" h="2874127">
                  <a:moveTo>
                    <a:pt x="1410462" y="2874127"/>
                  </a:moveTo>
                  <a:cubicBezTo>
                    <a:pt x="1397698" y="2769424"/>
                    <a:pt x="1390174" y="2662724"/>
                    <a:pt x="1390174" y="2554505"/>
                  </a:cubicBezTo>
                  <a:cubicBezTo>
                    <a:pt x="1390174" y="1289319"/>
                    <a:pt x="2294954" y="235346"/>
                    <a:pt x="3494151" y="0"/>
                  </a:cubicBezTo>
                  <a:cubicBezTo>
                    <a:pt x="1791272" y="72685"/>
                    <a:pt x="382524" y="1274497"/>
                    <a:pt x="0" y="2874127"/>
                  </a:cubicBezTo>
                  <a:lnTo>
                    <a:pt x="1410462" y="2874127"/>
                  </a:lnTo>
                  <a:close/>
                </a:path>
              </a:pathLst>
            </a:custGeom>
            <a:solidFill>
              <a:schemeClr val="accent1">
                <a:alpha val="34894"/>
              </a:schemeClr>
            </a:solidFill>
            <a:ln w="9525" cap="flat">
              <a:noFill/>
              <a:prstDash val="solid"/>
              <a:miter/>
            </a:ln>
          </p:spPr>
          <p:txBody>
            <a:bodyPr rtlCol="0" anchor="ctr"/>
            <a:lstStyle/>
            <a:p>
              <a:endParaRPr lang="en-US" sz="2400">
                <a:solidFill>
                  <a:schemeClr val="bg1"/>
                </a:solidFill>
              </a:endParaRPr>
            </a:p>
          </p:txBody>
        </p:sp>
      </p:grpSp>
      <p:grpSp>
        <p:nvGrpSpPr>
          <p:cNvPr id="12" name="Group 11">
            <a:extLst>
              <a:ext uri="{FF2B5EF4-FFF2-40B4-BE49-F238E27FC236}">
                <a16:creationId xmlns:a16="http://schemas.microsoft.com/office/drawing/2014/main" id="{FF4EBC17-2436-4C08-7D31-E798C4FCEA8C}"/>
              </a:ext>
            </a:extLst>
          </p:cNvPr>
          <p:cNvGrpSpPr/>
          <p:nvPr userDrawn="1"/>
        </p:nvGrpSpPr>
        <p:grpSpPr>
          <a:xfrm>
            <a:off x="0" y="-1"/>
            <a:ext cx="2722342" cy="1555993"/>
            <a:chOff x="0" y="0"/>
            <a:chExt cx="5028532" cy="2874127"/>
          </a:xfrm>
        </p:grpSpPr>
        <p:sp>
          <p:nvSpPr>
            <p:cNvPr id="13" name="Freeform 12">
              <a:extLst>
                <a:ext uri="{FF2B5EF4-FFF2-40B4-BE49-F238E27FC236}">
                  <a16:creationId xmlns:a16="http://schemas.microsoft.com/office/drawing/2014/main" id="{76A8C0B3-7FFC-B73C-E78C-7B68913CFFFA}"/>
                </a:ext>
              </a:extLst>
            </p:cNvPr>
            <p:cNvSpPr/>
            <p:nvPr userDrawn="1"/>
          </p:nvSpPr>
          <p:spPr>
            <a:xfrm>
              <a:off x="0" y="0"/>
              <a:ext cx="3872865" cy="2841822"/>
            </a:xfrm>
            <a:custGeom>
              <a:avLst/>
              <a:gdLst>
                <a:gd name="connsiteX0" fmla="*/ 3872865 w 3872865"/>
                <a:gd name="connsiteY0" fmla="*/ 0 h 2841822"/>
                <a:gd name="connsiteX1" fmla="*/ 0 w 3872865"/>
                <a:gd name="connsiteY1" fmla="*/ 0 h 2841822"/>
                <a:gd name="connsiteX2" fmla="*/ 0 w 3872865"/>
                <a:gd name="connsiteY2" fmla="*/ 2841823 h 2841822"/>
                <a:gd name="connsiteX3" fmla="*/ 3872865 w 3872865"/>
                <a:gd name="connsiteY3" fmla="*/ 0 h 2841822"/>
              </a:gdLst>
              <a:ahLst/>
              <a:cxnLst>
                <a:cxn ang="0">
                  <a:pos x="connsiteX0" y="connsiteY0"/>
                </a:cxn>
                <a:cxn ang="0">
                  <a:pos x="connsiteX1" y="connsiteY1"/>
                </a:cxn>
                <a:cxn ang="0">
                  <a:pos x="connsiteX2" y="connsiteY2"/>
                </a:cxn>
                <a:cxn ang="0">
                  <a:pos x="connsiteX3" y="connsiteY3"/>
                </a:cxn>
              </a:cxnLst>
              <a:rect l="l" t="t" r="r" b="b"/>
              <a:pathLst>
                <a:path w="3872865" h="2841822">
                  <a:moveTo>
                    <a:pt x="3872865" y="0"/>
                  </a:moveTo>
                  <a:lnTo>
                    <a:pt x="0" y="0"/>
                  </a:lnTo>
                  <a:lnTo>
                    <a:pt x="0" y="2841823"/>
                  </a:lnTo>
                  <a:cubicBezTo>
                    <a:pt x="707422" y="1329224"/>
                    <a:pt x="2151888" y="228695"/>
                    <a:pt x="3872865" y="0"/>
                  </a:cubicBezTo>
                </a:path>
              </a:pathLst>
            </a:custGeom>
            <a:solidFill>
              <a:schemeClr val="accent1"/>
            </a:solidFill>
            <a:ln w="9525" cap="flat">
              <a:noFill/>
              <a:prstDash val="solid"/>
              <a:miter/>
            </a:ln>
          </p:spPr>
          <p:txBody>
            <a:bodyPr rtlCol="0" anchor="ctr"/>
            <a:lstStyle/>
            <a:p>
              <a:endParaRPr lang="en-US" sz="2400">
                <a:solidFill>
                  <a:schemeClr val="bg1"/>
                </a:solidFill>
              </a:endParaRPr>
            </a:p>
          </p:txBody>
        </p:sp>
        <p:sp>
          <p:nvSpPr>
            <p:cNvPr id="14" name="Freeform 13">
              <a:extLst>
                <a:ext uri="{FF2B5EF4-FFF2-40B4-BE49-F238E27FC236}">
                  <a16:creationId xmlns:a16="http://schemas.microsoft.com/office/drawing/2014/main" id="{71264B55-5DCF-45D8-49D3-FF3F1D17C2BA}"/>
                </a:ext>
              </a:extLst>
            </p:cNvPr>
            <p:cNvSpPr/>
            <p:nvPr userDrawn="1"/>
          </p:nvSpPr>
          <p:spPr>
            <a:xfrm>
              <a:off x="1534382" y="0"/>
              <a:ext cx="3494150" cy="2874127"/>
            </a:xfrm>
            <a:custGeom>
              <a:avLst/>
              <a:gdLst>
                <a:gd name="connsiteX0" fmla="*/ 1410462 w 3494150"/>
                <a:gd name="connsiteY0" fmla="*/ 2874127 h 2874127"/>
                <a:gd name="connsiteX1" fmla="*/ 1390174 w 3494150"/>
                <a:gd name="connsiteY1" fmla="*/ 2554505 h 2874127"/>
                <a:gd name="connsiteX2" fmla="*/ 3494151 w 3494150"/>
                <a:gd name="connsiteY2" fmla="*/ 0 h 2874127"/>
                <a:gd name="connsiteX3" fmla="*/ 0 w 3494150"/>
                <a:gd name="connsiteY3" fmla="*/ 2874127 h 2874127"/>
                <a:gd name="connsiteX4" fmla="*/ 1410462 w 3494150"/>
                <a:gd name="connsiteY4" fmla="*/ 2874127 h 2874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4150" h="2874127">
                  <a:moveTo>
                    <a:pt x="1410462" y="2874127"/>
                  </a:moveTo>
                  <a:cubicBezTo>
                    <a:pt x="1397698" y="2769424"/>
                    <a:pt x="1390174" y="2662724"/>
                    <a:pt x="1390174" y="2554505"/>
                  </a:cubicBezTo>
                  <a:cubicBezTo>
                    <a:pt x="1390174" y="1289319"/>
                    <a:pt x="2294954" y="235346"/>
                    <a:pt x="3494151" y="0"/>
                  </a:cubicBezTo>
                  <a:cubicBezTo>
                    <a:pt x="1791272" y="72685"/>
                    <a:pt x="382524" y="1274497"/>
                    <a:pt x="0" y="2874127"/>
                  </a:cubicBezTo>
                  <a:lnTo>
                    <a:pt x="1410462" y="2874127"/>
                  </a:lnTo>
                  <a:close/>
                </a:path>
              </a:pathLst>
            </a:custGeom>
            <a:solidFill>
              <a:schemeClr val="accent1">
                <a:alpha val="28000"/>
              </a:schemeClr>
            </a:solidFill>
            <a:ln w="9525" cap="flat">
              <a:noFill/>
              <a:prstDash val="solid"/>
              <a:miter/>
            </a:ln>
          </p:spPr>
          <p:txBody>
            <a:bodyPr rtlCol="0" anchor="ctr"/>
            <a:lstStyle/>
            <a:p>
              <a:endParaRPr lang="en-US" sz="2400">
                <a:solidFill>
                  <a:schemeClr val="bg1"/>
                </a:solidFill>
              </a:endParaRPr>
            </a:p>
          </p:txBody>
        </p:sp>
      </p:grpSp>
      <p:sp>
        <p:nvSpPr>
          <p:cNvPr id="6" name="Slide Number Placeholder 5">
            <a:extLst>
              <a:ext uri="{FF2B5EF4-FFF2-40B4-BE49-F238E27FC236}">
                <a16:creationId xmlns:a16="http://schemas.microsoft.com/office/drawing/2014/main" id="{6E0F3B91-A35C-EC02-724D-647D1AA4D037}"/>
              </a:ext>
            </a:extLst>
          </p:cNvPr>
          <p:cNvSpPr>
            <a:spLocks noGrp="1"/>
          </p:cNvSpPr>
          <p:nvPr>
            <p:ph type="sldNum" sz="quarter" idx="12"/>
          </p:nvPr>
        </p:nvSpPr>
        <p:spPr/>
        <p:txBody>
          <a:bodyPr/>
          <a:lstStyle>
            <a:lvl1pPr>
              <a:defRPr>
                <a:solidFill>
                  <a:schemeClr val="bg1"/>
                </a:solidFill>
              </a:defRPr>
            </a:lvl1pPr>
          </a:lstStyle>
          <a:p>
            <a:fld id="{911CB4E9-F195-44EB-87A2-B0C5858D3B99}" type="slidenum">
              <a:rPr lang="en-GB" smtClean="0"/>
              <a:pPr/>
              <a:t>‹#›</a:t>
            </a:fld>
            <a:endParaRPr lang="en-GB"/>
          </a:p>
        </p:txBody>
      </p:sp>
      <p:sp>
        <p:nvSpPr>
          <p:cNvPr id="11" name="Title 1">
            <a:extLst>
              <a:ext uri="{FF2B5EF4-FFF2-40B4-BE49-F238E27FC236}">
                <a16:creationId xmlns:a16="http://schemas.microsoft.com/office/drawing/2014/main" id="{DF7D5D7C-0742-05A0-2170-0120EAEDE020}"/>
              </a:ext>
            </a:extLst>
          </p:cNvPr>
          <p:cNvSpPr>
            <a:spLocks noGrp="1"/>
          </p:cNvSpPr>
          <p:nvPr>
            <p:ph type="ctrTitle" hasCustomPrompt="1"/>
          </p:nvPr>
        </p:nvSpPr>
        <p:spPr>
          <a:xfrm>
            <a:off x="1916877" y="2505670"/>
            <a:ext cx="8358247" cy="1754326"/>
          </a:xfrm>
        </p:spPr>
        <p:txBody>
          <a:bodyPr wrap="square" anchor="t" anchorCtr="0">
            <a:spAutoFit/>
          </a:bodyPr>
          <a:lstStyle>
            <a:lvl1pPr algn="ctr">
              <a:defRPr sz="6000">
                <a:solidFill>
                  <a:schemeClr val="bg1"/>
                </a:solidFill>
              </a:defRPr>
            </a:lvl1pPr>
          </a:lstStyle>
          <a:p>
            <a:r>
              <a:rPr lang="en-US"/>
              <a:t>Divider title goes here and it might be long</a:t>
            </a:r>
          </a:p>
        </p:txBody>
      </p:sp>
      <p:sp>
        <p:nvSpPr>
          <p:cNvPr id="7" name="Footer Placeholder 4">
            <a:extLst>
              <a:ext uri="{FF2B5EF4-FFF2-40B4-BE49-F238E27FC236}">
                <a16:creationId xmlns:a16="http://schemas.microsoft.com/office/drawing/2014/main" id="{CBEAD311-05A3-01C3-0AC0-F0CB07B159D3}"/>
              </a:ext>
            </a:extLst>
          </p:cNvPr>
          <p:cNvSpPr>
            <a:spLocks noGrp="1"/>
          </p:cNvSpPr>
          <p:nvPr>
            <p:ph type="ftr" sz="quarter" idx="3"/>
          </p:nvPr>
        </p:nvSpPr>
        <p:spPr>
          <a:xfrm>
            <a:off x="1480168" y="6318806"/>
            <a:ext cx="3978862" cy="365125"/>
          </a:xfrm>
          <a:prstGeom prst="rect">
            <a:avLst/>
          </a:prstGeom>
        </p:spPr>
        <p:txBody>
          <a:bodyPr vert="horz" lIns="91440" tIns="45720" rIns="91440" bIns="45720" rtlCol="0" anchor="ctr"/>
          <a:lstStyle>
            <a:lvl1pPr algn="l">
              <a:defRPr sz="1100">
                <a:solidFill>
                  <a:schemeClr val="bg1"/>
                </a:solidFill>
              </a:defRPr>
            </a:lvl1pPr>
          </a:lstStyle>
          <a:p>
            <a:r>
              <a:rPr lang="en-GB"/>
              <a:t>Presentation title goes here</a:t>
            </a:r>
          </a:p>
        </p:txBody>
      </p:sp>
      <p:cxnSp>
        <p:nvCxnSpPr>
          <p:cNvPr id="10" name="Straight Connector 9">
            <a:extLst>
              <a:ext uri="{FF2B5EF4-FFF2-40B4-BE49-F238E27FC236}">
                <a16:creationId xmlns:a16="http://schemas.microsoft.com/office/drawing/2014/main" id="{945DA0FD-25A4-29FA-592F-9C64508EFCDB}"/>
              </a:ext>
            </a:extLst>
          </p:cNvPr>
          <p:cNvCxnSpPr>
            <a:cxnSpLocks/>
          </p:cNvCxnSpPr>
          <p:nvPr userDrawn="1"/>
        </p:nvCxnSpPr>
        <p:spPr>
          <a:xfrm>
            <a:off x="1436423" y="6376334"/>
            <a:ext cx="0" cy="25222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4" name="Round Diagonal Corner of Rectangle 23">
            <a:extLst>
              <a:ext uri="{FF2B5EF4-FFF2-40B4-BE49-F238E27FC236}">
                <a16:creationId xmlns:a16="http://schemas.microsoft.com/office/drawing/2014/main" id="{A0975E63-4FA7-2C40-5A17-45BB1361139A}"/>
              </a:ext>
            </a:extLst>
          </p:cNvPr>
          <p:cNvSpPr/>
          <p:nvPr userDrawn="1"/>
        </p:nvSpPr>
        <p:spPr>
          <a:xfrm>
            <a:off x="1303748" y="1632029"/>
            <a:ext cx="9584503" cy="3577643"/>
          </a:xfrm>
          <a:custGeom>
            <a:avLst/>
            <a:gdLst>
              <a:gd name="connsiteX0" fmla="*/ 1299429 w 9584503"/>
              <a:gd name="connsiteY0" fmla="*/ 0 h 3561347"/>
              <a:gd name="connsiteX1" fmla="*/ 9584503 w 9584503"/>
              <a:gd name="connsiteY1" fmla="*/ 0 h 3561347"/>
              <a:gd name="connsiteX2" fmla="*/ 9584503 w 9584503"/>
              <a:gd name="connsiteY2" fmla="*/ 0 h 3561347"/>
              <a:gd name="connsiteX3" fmla="*/ 9584503 w 9584503"/>
              <a:gd name="connsiteY3" fmla="*/ 2261918 h 3561347"/>
              <a:gd name="connsiteX4" fmla="*/ 8285074 w 9584503"/>
              <a:gd name="connsiteY4" fmla="*/ 3561347 h 3561347"/>
              <a:gd name="connsiteX5" fmla="*/ 0 w 9584503"/>
              <a:gd name="connsiteY5" fmla="*/ 3561347 h 3561347"/>
              <a:gd name="connsiteX6" fmla="*/ 0 w 9584503"/>
              <a:gd name="connsiteY6" fmla="*/ 3561347 h 3561347"/>
              <a:gd name="connsiteX7" fmla="*/ 0 w 9584503"/>
              <a:gd name="connsiteY7" fmla="*/ 1299429 h 3561347"/>
              <a:gd name="connsiteX8" fmla="*/ 1299429 w 9584503"/>
              <a:gd name="connsiteY8" fmla="*/ 0 h 3561347"/>
              <a:gd name="connsiteX0" fmla="*/ 1299429 w 9584503"/>
              <a:gd name="connsiteY0" fmla="*/ 4721 h 3566068"/>
              <a:gd name="connsiteX1" fmla="*/ 6300819 w 9584503"/>
              <a:gd name="connsiteY1" fmla="*/ 0 h 3566068"/>
              <a:gd name="connsiteX2" fmla="*/ 9584503 w 9584503"/>
              <a:gd name="connsiteY2" fmla="*/ 4721 h 3566068"/>
              <a:gd name="connsiteX3" fmla="*/ 9584503 w 9584503"/>
              <a:gd name="connsiteY3" fmla="*/ 4721 h 3566068"/>
              <a:gd name="connsiteX4" fmla="*/ 9584503 w 9584503"/>
              <a:gd name="connsiteY4" fmla="*/ 2266639 h 3566068"/>
              <a:gd name="connsiteX5" fmla="*/ 8285074 w 9584503"/>
              <a:gd name="connsiteY5" fmla="*/ 3566068 h 3566068"/>
              <a:gd name="connsiteX6" fmla="*/ 0 w 9584503"/>
              <a:gd name="connsiteY6" fmla="*/ 3566068 h 3566068"/>
              <a:gd name="connsiteX7" fmla="*/ 0 w 9584503"/>
              <a:gd name="connsiteY7" fmla="*/ 3566068 h 3566068"/>
              <a:gd name="connsiteX8" fmla="*/ 0 w 9584503"/>
              <a:gd name="connsiteY8" fmla="*/ 1304150 h 3566068"/>
              <a:gd name="connsiteX9" fmla="*/ 1299429 w 9584503"/>
              <a:gd name="connsiteY9" fmla="*/ 4721 h 3566068"/>
              <a:gd name="connsiteX0" fmla="*/ 1299429 w 9584503"/>
              <a:gd name="connsiteY0" fmla="*/ 16296 h 3577643"/>
              <a:gd name="connsiteX1" fmla="*/ 3245103 w 9584503"/>
              <a:gd name="connsiteY1" fmla="*/ 0 h 3577643"/>
              <a:gd name="connsiteX2" fmla="*/ 6300819 w 9584503"/>
              <a:gd name="connsiteY2" fmla="*/ 11575 h 3577643"/>
              <a:gd name="connsiteX3" fmla="*/ 9584503 w 9584503"/>
              <a:gd name="connsiteY3" fmla="*/ 16296 h 3577643"/>
              <a:gd name="connsiteX4" fmla="*/ 9584503 w 9584503"/>
              <a:gd name="connsiteY4" fmla="*/ 16296 h 3577643"/>
              <a:gd name="connsiteX5" fmla="*/ 9584503 w 9584503"/>
              <a:gd name="connsiteY5" fmla="*/ 2278214 h 3577643"/>
              <a:gd name="connsiteX6" fmla="*/ 8285074 w 9584503"/>
              <a:gd name="connsiteY6" fmla="*/ 3577643 h 3577643"/>
              <a:gd name="connsiteX7" fmla="*/ 0 w 9584503"/>
              <a:gd name="connsiteY7" fmla="*/ 3577643 h 3577643"/>
              <a:gd name="connsiteX8" fmla="*/ 0 w 9584503"/>
              <a:gd name="connsiteY8" fmla="*/ 3577643 h 3577643"/>
              <a:gd name="connsiteX9" fmla="*/ 0 w 9584503"/>
              <a:gd name="connsiteY9" fmla="*/ 1315725 h 3577643"/>
              <a:gd name="connsiteX10" fmla="*/ 1299429 w 9584503"/>
              <a:gd name="connsiteY10" fmla="*/ 16296 h 3577643"/>
              <a:gd name="connsiteX0" fmla="*/ 6300819 w 9584503"/>
              <a:gd name="connsiteY0" fmla="*/ 11575 h 3577643"/>
              <a:gd name="connsiteX1" fmla="*/ 9584503 w 9584503"/>
              <a:gd name="connsiteY1" fmla="*/ 16296 h 3577643"/>
              <a:gd name="connsiteX2" fmla="*/ 9584503 w 9584503"/>
              <a:gd name="connsiteY2" fmla="*/ 16296 h 3577643"/>
              <a:gd name="connsiteX3" fmla="*/ 9584503 w 9584503"/>
              <a:gd name="connsiteY3" fmla="*/ 2278214 h 3577643"/>
              <a:gd name="connsiteX4" fmla="*/ 8285074 w 9584503"/>
              <a:gd name="connsiteY4" fmla="*/ 3577643 h 3577643"/>
              <a:gd name="connsiteX5" fmla="*/ 0 w 9584503"/>
              <a:gd name="connsiteY5" fmla="*/ 3577643 h 3577643"/>
              <a:gd name="connsiteX6" fmla="*/ 0 w 9584503"/>
              <a:gd name="connsiteY6" fmla="*/ 3577643 h 3577643"/>
              <a:gd name="connsiteX7" fmla="*/ 0 w 9584503"/>
              <a:gd name="connsiteY7" fmla="*/ 1315725 h 3577643"/>
              <a:gd name="connsiteX8" fmla="*/ 1299429 w 9584503"/>
              <a:gd name="connsiteY8" fmla="*/ 16296 h 3577643"/>
              <a:gd name="connsiteX9" fmla="*/ 3245103 w 9584503"/>
              <a:gd name="connsiteY9" fmla="*/ 0 h 3577643"/>
              <a:gd name="connsiteX10" fmla="*/ 6392259 w 9584503"/>
              <a:gd name="connsiteY10" fmla="*/ 103015 h 3577643"/>
              <a:gd name="connsiteX0" fmla="*/ 6300819 w 9584503"/>
              <a:gd name="connsiteY0" fmla="*/ 11575 h 3577643"/>
              <a:gd name="connsiteX1" fmla="*/ 9584503 w 9584503"/>
              <a:gd name="connsiteY1" fmla="*/ 16296 h 3577643"/>
              <a:gd name="connsiteX2" fmla="*/ 9584503 w 9584503"/>
              <a:gd name="connsiteY2" fmla="*/ 16296 h 3577643"/>
              <a:gd name="connsiteX3" fmla="*/ 9584503 w 9584503"/>
              <a:gd name="connsiteY3" fmla="*/ 2278214 h 3577643"/>
              <a:gd name="connsiteX4" fmla="*/ 8285074 w 9584503"/>
              <a:gd name="connsiteY4" fmla="*/ 3577643 h 3577643"/>
              <a:gd name="connsiteX5" fmla="*/ 0 w 9584503"/>
              <a:gd name="connsiteY5" fmla="*/ 3577643 h 3577643"/>
              <a:gd name="connsiteX6" fmla="*/ 0 w 9584503"/>
              <a:gd name="connsiteY6" fmla="*/ 3577643 h 3577643"/>
              <a:gd name="connsiteX7" fmla="*/ 0 w 9584503"/>
              <a:gd name="connsiteY7" fmla="*/ 1315725 h 3577643"/>
              <a:gd name="connsiteX8" fmla="*/ 1299429 w 9584503"/>
              <a:gd name="connsiteY8" fmla="*/ 16296 h 3577643"/>
              <a:gd name="connsiteX9" fmla="*/ 3245103 w 9584503"/>
              <a:gd name="connsiteY9" fmla="*/ 0 h 357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84503" h="3577643">
                <a:moveTo>
                  <a:pt x="6300819" y="11575"/>
                </a:moveTo>
                <a:lnTo>
                  <a:pt x="9584503" y="16296"/>
                </a:lnTo>
                <a:lnTo>
                  <a:pt x="9584503" y="16296"/>
                </a:lnTo>
                <a:lnTo>
                  <a:pt x="9584503" y="2278214"/>
                </a:lnTo>
                <a:cubicBezTo>
                  <a:pt x="9584503" y="2995869"/>
                  <a:pt x="9002729" y="3577643"/>
                  <a:pt x="8285074" y="3577643"/>
                </a:cubicBezTo>
                <a:lnTo>
                  <a:pt x="0" y="3577643"/>
                </a:lnTo>
                <a:lnTo>
                  <a:pt x="0" y="3577643"/>
                </a:lnTo>
                <a:lnTo>
                  <a:pt x="0" y="1315725"/>
                </a:lnTo>
                <a:cubicBezTo>
                  <a:pt x="0" y="598070"/>
                  <a:pt x="581774" y="16296"/>
                  <a:pt x="1299429" y="16296"/>
                </a:cubicBezTo>
                <a:lnTo>
                  <a:pt x="3245103" y="0"/>
                </a:lnTo>
              </a:path>
            </a:pathLst>
          </a:custGeom>
          <a:noFill/>
          <a:ln w="28575" cmpd="sng">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28">
            <a:extLst>
              <a:ext uri="{FF2B5EF4-FFF2-40B4-BE49-F238E27FC236}">
                <a16:creationId xmlns:a16="http://schemas.microsoft.com/office/drawing/2014/main" id="{82AC514C-7A17-398B-DBE9-B618D4A986AD}"/>
              </a:ext>
            </a:extLst>
          </p:cNvPr>
          <p:cNvSpPr>
            <a:spLocks noGrp="1"/>
          </p:cNvSpPr>
          <p:nvPr>
            <p:ph type="body" sz="quarter" idx="13" hasCustomPrompt="1"/>
          </p:nvPr>
        </p:nvSpPr>
        <p:spPr>
          <a:xfrm>
            <a:off x="4745537" y="1448179"/>
            <a:ext cx="2738103" cy="400293"/>
          </a:xfrm>
        </p:spPr>
        <p:txBody>
          <a:bodyPr>
            <a:noAutofit/>
          </a:bodyPr>
          <a:lstStyle>
            <a:lvl1pPr marL="0" indent="0" algn="ctr">
              <a:buNone/>
              <a:defRPr sz="2400" b="0" i="0" spc="300">
                <a:solidFill>
                  <a:schemeClr val="bg1"/>
                </a:solidFill>
                <a:latin typeface="Effra Medium" panose="020B0603020203020204" pitchFamily="34" charset="0"/>
                <a:cs typeface="Effra Medium" panose="020B0603020203020204" pitchFamily="34" charset="0"/>
              </a:defRPr>
            </a:lvl1pPr>
          </a:lstStyle>
          <a:p>
            <a:pPr lvl="0"/>
            <a:r>
              <a:rPr lang="en-US"/>
              <a:t>SECTION 2</a:t>
            </a:r>
          </a:p>
        </p:txBody>
      </p:sp>
      <p:pic>
        <p:nvPicPr>
          <p:cNvPr id="3" name="Picture 2">
            <a:extLst>
              <a:ext uri="{FF2B5EF4-FFF2-40B4-BE49-F238E27FC236}">
                <a16:creationId xmlns:a16="http://schemas.microsoft.com/office/drawing/2014/main" id="{E27B5E16-ED15-39A3-CDC1-6BCD59C76F7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7512" y="6365174"/>
            <a:ext cx="1013858" cy="300632"/>
          </a:xfrm>
          <a:prstGeom prst="rect">
            <a:avLst/>
          </a:prstGeom>
        </p:spPr>
      </p:pic>
    </p:spTree>
    <p:extLst>
      <p:ext uri="{BB962C8B-B14F-4D97-AF65-F5344CB8AC3E}">
        <p14:creationId xmlns:p14="http://schemas.microsoft.com/office/powerpoint/2010/main" val="2145000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3">
    <p:bg>
      <p:bgPr>
        <a:gradFill>
          <a:gsLst>
            <a:gs pos="0">
              <a:schemeClr val="tx2"/>
            </a:gs>
            <a:gs pos="100000">
              <a:schemeClr val="accent3"/>
            </a:gs>
          </a:gsLst>
          <a:lin ang="7800000" scaled="0"/>
        </a:gra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2334C50-B1BD-D9C6-3DF5-43C72003202C}"/>
              </a:ext>
            </a:extLst>
          </p:cNvPr>
          <p:cNvGrpSpPr/>
          <p:nvPr userDrawn="1"/>
        </p:nvGrpSpPr>
        <p:grpSpPr>
          <a:xfrm rot="10800000">
            <a:off x="9469658" y="5289020"/>
            <a:ext cx="2722342" cy="1555993"/>
            <a:chOff x="0" y="0"/>
            <a:chExt cx="5028532" cy="2874127"/>
          </a:xfrm>
        </p:grpSpPr>
        <p:sp>
          <p:nvSpPr>
            <p:cNvPr id="5" name="Freeform 4">
              <a:extLst>
                <a:ext uri="{FF2B5EF4-FFF2-40B4-BE49-F238E27FC236}">
                  <a16:creationId xmlns:a16="http://schemas.microsoft.com/office/drawing/2014/main" id="{12262F74-CD98-C094-C78B-219187F3F2EE}"/>
                </a:ext>
              </a:extLst>
            </p:cNvPr>
            <p:cNvSpPr/>
            <p:nvPr userDrawn="1"/>
          </p:nvSpPr>
          <p:spPr>
            <a:xfrm>
              <a:off x="0" y="0"/>
              <a:ext cx="3872865" cy="2841822"/>
            </a:xfrm>
            <a:custGeom>
              <a:avLst/>
              <a:gdLst>
                <a:gd name="connsiteX0" fmla="*/ 3872865 w 3872865"/>
                <a:gd name="connsiteY0" fmla="*/ 0 h 2841822"/>
                <a:gd name="connsiteX1" fmla="*/ 0 w 3872865"/>
                <a:gd name="connsiteY1" fmla="*/ 0 h 2841822"/>
                <a:gd name="connsiteX2" fmla="*/ 0 w 3872865"/>
                <a:gd name="connsiteY2" fmla="*/ 2841823 h 2841822"/>
                <a:gd name="connsiteX3" fmla="*/ 3872865 w 3872865"/>
                <a:gd name="connsiteY3" fmla="*/ 0 h 2841822"/>
              </a:gdLst>
              <a:ahLst/>
              <a:cxnLst>
                <a:cxn ang="0">
                  <a:pos x="connsiteX0" y="connsiteY0"/>
                </a:cxn>
                <a:cxn ang="0">
                  <a:pos x="connsiteX1" y="connsiteY1"/>
                </a:cxn>
                <a:cxn ang="0">
                  <a:pos x="connsiteX2" y="connsiteY2"/>
                </a:cxn>
                <a:cxn ang="0">
                  <a:pos x="connsiteX3" y="connsiteY3"/>
                </a:cxn>
              </a:cxnLst>
              <a:rect l="l" t="t" r="r" b="b"/>
              <a:pathLst>
                <a:path w="3872865" h="2841822">
                  <a:moveTo>
                    <a:pt x="3872865" y="0"/>
                  </a:moveTo>
                  <a:lnTo>
                    <a:pt x="0" y="0"/>
                  </a:lnTo>
                  <a:lnTo>
                    <a:pt x="0" y="2841823"/>
                  </a:lnTo>
                  <a:cubicBezTo>
                    <a:pt x="707422" y="1329224"/>
                    <a:pt x="2151888" y="228695"/>
                    <a:pt x="3872865" y="0"/>
                  </a:cubicBezTo>
                </a:path>
              </a:pathLst>
            </a:custGeom>
            <a:solidFill>
              <a:schemeClr val="accent3"/>
            </a:solidFill>
            <a:ln w="9525" cap="flat">
              <a:noFill/>
              <a:prstDash val="solid"/>
              <a:miter/>
            </a:ln>
          </p:spPr>
          <p:txBody>
            <a:bodyPr rtlCol="0" anchor="ctr"/>
            <a:lstStyle/>
            <a:p>
              <a:endParaRPr lang="en-US" sz="2400">
                <a:solidFill>
                  <a:schemeClr val="bg1"/>
                </a:solidFill>
              </a:endParaRPr>
            </a:p>
          </p:txBody>
        </p:sp>
        <p:sp>
          <p:nvSpPr>
            <p:cNvPr id="8" name="Freeform 7">
              <a:extLst>
                <a:ext uri="{FF2B5EF4-FFF2-40B4-BE49-F238E27FC236}">
                  <a16:creationId xmlns:a16="http://schemas.microsoft.com/office/drawing/2014/main" id="{5DCF63FE-0D59-8F34-FE0A-CCD9B5246CCD}"/>
                </a:ext>
              </a:extLst>
            </p:cNvPr>
            <p:cNvSpPr/>
            <p:nvPr userDrawn="1"/>
          </p:nvSpPr>
          <p:spPr>
            <a:xfrm>
              <a:off x="1534382" y="0"/>
              <a:ext cx="3494150" cy="2874127"/>
            </a:xfrm>
            <a:custGeom>
              <a:avLst/>
              <a:gdLst>
                <a:gd name="connsiteX0" fmla="*/ 1410462 w 3494150"/>
                <a:gd name="connsiteY0" fmla="*/ 2874127 h 2874127"/>
                <a:gd name="connsiteX1" fmla="*/ 1390174 w 3494150"/>
                <a:gd name="connsiteY1" fmla="*/ 2554505 h 2874127"/>
                <a:gd name="connsiteX2" fmla="*/ 3494151 w 3494150"/>
                <a:gd name="connsiteY2" fmla="*/ 0 h 2874127"/>
                <a:gd name="connsiteX3" fmla="*/ 0 w 3494150"/>
                <a:gd name="connsiteY3" fmla="*/ 2874127 h 2874127"/>
                <a:gd name="connsiteX4" fmla="*/ 1410462 w 3494150"/>
                <a:gd name="connsiteY4" fmla="*/ 2874127 h 2874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4150" h="2874127">
                  <a:moveTo>
                    <a:pt x="1410462" y="2874127"/>
                  </a:moveTo>
                  <a:cubicBezTo>
                    <a:pt x="1397698" y="2769424"/>
                    <a:pt x="1390174" y="2662724"/>
                    <a:pt x="1390174" y="2554505"/>
                  </a:cubicBezTo>
                  <a:cubicBezTo>
                    <a:pt x="1390174" y="1289319"/>
                    <a:pt x="2294954" y="235346"/>
                    <a:pt x="3494151" y="0"/>
                  </a:cubicBezTo>
                  <a:cubicBezTo>
                    <a:pt x="1791272" y="72685"/>
                    <a:pt x="382524" y="1274497"/>
                    <a:pt x="0" y="2874127"/>
                  </a:cubicBezTo>
                  <a:lnTo>
                    <a:pt x="1410462" y="2874127"/>
                  </a:lnTo>
                  <a:close/>
                </a:path>
              </a:pathLst>
            </a:custGeom>
            <a:solidFill>
              <a:schemeClr val="accent3">
                <a:alpha val="56641"/>
              </a:schemeClr>
            </a:solidFill>
            <a:ln w="9525" cap="flat">
              <a:noFill/>
              <a:prstDash val="solid"/>
              <a:miter/>
            </a:ln>
          </p:spPr>
          <p:txBody>
            <a:bodyPr rtlCol="0" anchor="ctr"/>
            <a:lstStyle/>
            <a:p>
              <a:endParaRPr lang="en-US" sz="2400">
                <a:solidFill>
                  <a:schemeClr val="bg1"/>
                </a:solidFill>
              </a:endParaRPr>
            </a:p>
          </p:txBody>
        </p:sp>
      </p:grpSp>
      <p:grpSp>
        <p:nvGrpSpPr>
          <p:cNvPr id="12" name="Group 11">
            <a:extLst>
              <a:ext uri="{FF2B5EF4-FFF2-40B4-BE49-F238E27FC236}">
                <a16:creationId xmlns:a16="http://schemas.microsoft.com/office/drawing/2014/main" id="{FF4EBC17-2436-4C08-7D31-E798C4FCEA8C}"/>
              </a:ext>
            </a:extLst>
          </p:cNvPr>
          <p:cNvGrpSpPr/>
          <p:nvPr userDrawn="1"/>
        </p:nvGrpSpPr>
        <p:grpSpPr>
          <a:xfrm>
            <a:off x="0" y="-1"/>
            <a:ext cx="2722342" cy="1555993"/>
            <a:chOff x="0" y="0"/>
            <a:chExt cx="5028532" cy="2874127"/>
          </a:xfrm>
        </p:grpSpPr>
        <p:sp>
          <p:nvSpPr>
            <p:cNvPr id="13" name="Freeform 12">
              <a:extLst>
                <a:ext uri="{FF2B5EF4-FFF2-40B4-BE49-F238E27FC236}">
                  <a16:creationId xmlns:a16="http://schemas.microsoft.com/office/drawing/2014/main" id="{76A8C0B3-7FFC-B73C-E78C-7B68913CFFFA}"/>
                </a:ext>
              </a:extLst>
            </p:cNvPr>
            <p:cNvSpPr/>
            <p:nvPr userDrawn="1"/>
          </p:nvSpPr>
          <p:spPr>
            <a:xfrm>
              <a:off x="0" y="0"/>
              <a:ext cx="3872865" cy="2841822"/>
            </a:xfrm>
            <a:custGeom>
              <a:avLst/>
              <a:gdLst>
                <a:gd name="connsiteX0" fmla="*/ 3872865 w 3872865"/>
                <a:gd name="connsiteY0" fmla="*/ 0 h 2841822"/>
                <a:gd name="connsiteX1" fmla="*/ 0 w 3872865"/>
                <a:gd name="connsiteY1" fmla="*/ 0 h 2841822"/>
                <a:gd name="connsiteX2" fmla="*/ 0 w 3872865"/>
                <a:gd name="connsiteY2" fmla="*/ 2841823 h 2841822"/>
                <a:gd name="connsiteX3" fmla="*/ 3872865 w 3872865"/>
                <a:gd name="connsiteY3" fmla="*/ 0 h 2841822"/>
              </a:gdLst>
              <a:ahLst/>
              <a:cxnLst>
                <a:cxn ang="0">
                  <a:pos x="connsiteX0" y="connsiteY0"/>
                </a:cxn>
                <a:cxn ang="0">
                  <a:pos x="connsiteX1" y="connsiteY1"/>
                </a:cxn>
                <a:cxn ang="0">
                  <a:pos x="connsiteX2" y="connsiteY2"/>
                </a:cxn>
                <a:cxn ang="0">
                  <a:pos x="connsiteX3" y="connsiteY3"/>
                </a:cxn>
              </a:cxnLst>
              <a:rect l="l" t="t" r="r" b="b"/>
              <a:pathLst>
                <a:path w="3872865" h="2841822">
                  <a:moveTo>
                    <a:pt x="3872865" y="0"/>
                  </a:moveTo>
                  <a:lnTo>
                    <a:pt x="0" y="0"/>
                  </a:lnTo>
                  <a:lnTo>
                    <a:pt x="0" y="2841823"/>
                  </a:lnTo>
                  <a:cubicBezTo>
                    <a:pt x="707422" y="1329224"/>
                    <a:pt x="2151888" y="228695"/>
                    <a:pt x="3872865" y="0"/>
                  </a:cubicBezTo>
                </a:path>
              </a:pathLst>
            </a:custGeom>
            <a:solidFill>
              <a:schemeClr val="accent3"/>
            </a:solidFill>
            <a:ln w="9525" cap="flat">
              <a:noFill/>
              <a:prstDash val="solid"/>
              <a:miter/>
            </a:ln>
          </p:spPr>
          <p:txBody>
            <a:bodyPr rtlCol="0" anchor="ctr"/>
            <a:lstStyle/>
            <a:p>
              <a:endParaRPr lang="en-US" sz="2400">
                <a:solidFill>
                  <a:schemeClr val="bg1"/>
                </a:solidFill>
              </a:endParaRPr>
            </a:p>
          </p:txBody>
        </p:sp>
        <p:sp>
          <p:nvSpPr>
            <p:cNvPr id="14" name="Freeform 13">
              <a:extLst>
                <a:ext uri="{FF2B5EF4-FFF2-40B4-BE49-F238E27FC236}">
                  <a16:creationId xmlns:a16="http://schemas.microsoft.com/office/drawing/2014/main" id="{71264B55-5DCF-45D8-49D3-FF3F1D17C2BA}"/>
                </a:ext>
              </a:extLst>
            </p:cNvPr>
            <p:cNvSpPr/>
            <p:nvPr userDrawn="1"/>
          </p:nvSpPr>
          <p:spPr>
            <a:xfrm>
              <a:off x="1534382" y="0"/>
              <a:ext cx="3494150" cy="2874127"/>
            </a:xfrm>
            <a:custGeom>
              <a:avLst/>
              <a:gdLst>
                <a:gd name="connsiteX0" fmla="*/ 1410462 w 3494150"/>
                <a:gd name="connsiteY0" fmla="*/ 2874127 h 2874127"/>
                <a:gd name="connsiteX1" fmla="*/ 1390174 w 3494150"/>
                <a:gd name="connsiteY1" fmla="*/ 2554505 h 2874127"/>
                <a:gd name="connsiteX2" fmla="*/ 3494151 w 3494150"/>
                <a:gd name="connsiteY2" fmla="*/ 0 h 2874127"/>
                <a:gd name="connsiteX3" fmla="*/ 0 w 3494150"/>
                <a:gd name="connsiteY3" fmla="*/ 2874127 h 2874127"/>
                <a:gd name="connsiteX4" fmla="*/ 1410462 w 3494150"/>
                <a:gd name="connsiteY4" fmla="*/ 2874127 h 2874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4150" h="2874127">
                  <a:moveTo>
                    <a:pt x="1410462" y="2874127"/>
                  </a:moveTo>
                  <a:cubicBezTo>
                    <a:pt x="1397698" y="2769424"/>
                    <a:pt x="1390174" y="2662724"/>
                    <a:pt x="1390174" y="2554505"/>
                  </a:cubicBezTo>
                  <a:cubicBezTo>
                    <a:pt x="1390174" y="1289319"/>
                    <a:pt x="2294954" y="235346"/>
                    <a:pt x="3494151" y="0"/>
                  </a:cubicBezTo>
                  <a:cubicBezTo>
                    <a:pt x="1791272" y="72685"/>
                    <a:pt x="382524" y="1274497"/>
                    <a:pt x="0" y="2874127"/>
                  </a:cubicBezTo>
                  <a:lnTo>
                    <a:pt x="1410462" y="2874127"/>
                  </a:lnTo>
                  <a:close/>
                </a:path>
              </a:pathLst>
            </a:custGeom>
            <a:solidFill>
              <a:schemeClr val="accent3">
                <a:alpha val="34000"/>
              </a:schemeClr>
            </a:solidFill>
            <a:ln w="9525" cap="flat">
              <a:noFill/>
              <a:prstDash val="solid"/>
              <a:miter/>
            </a:ln>
          </p:spPr>
          <p:txBody>
            <a:bodyPr rtlCol="0" anchor="ctr"/>
            <a:lstStyle/>
            <a:p>
              <a:endParaRPr lang="en-US" sz="2400">
                <a:solidFill>
                  <a:schemeClr val="bg1"/>
                </a:solidFill>
              </a:endParaRPr>
            </a:p>
          </p:txBody>
        </p:sp>
      </p:grpSp>
      <p:sp>
        <p:nvSpPr>
          <p:cNvPr id="6" name="Slide Number Placeholder 5">
            <a:extLst>
              <a:ext uri="{FF2B5EF4-FFF2-40B4-BE49-F238E27FC236}">
                <a16:creationId xmlns:a16="http://schemas.microsoft.com/office/drawing/2014/main" id="{6E0F3B91-A35C-EC02-724D-647D1AA4D037}"/>
              </a:ext>
            </a:extLst>
          </p:cNvPr>
          <p:cNvSpPr>
            <a:spLocks noGrp="1"/>
          </p:cNvSpPr>
          <p:nvPr>
            <p:ph type="sldNum" sz="quarter" idx="12"/>
          </p:nvPr>
        </p:nvSpPr>
        <p:spPr/>
        <p:txBody>
          <a:bodyPr/>
          <a:lstStyle>
            <a:lvl1pPr>
              <a:defRPr>
                <a:solidFill>
                  <a:schemeClr val="bg1"/>
                </a:solidFill>
              </a:defRPr>
            </a:lvl1pPr>
          </a:lstStyle>
          <a:p>
            <a:fld id="{911CB4E9-F195-44EB-87A2-B0C5858D3B99}" type="slidenum">
              <a:rPr lang="en-GB" smtClean="0"/>
              <a:pPr/>
              <a:t>‹#›</a:t>
            </a:fld>
            <a:endParaRPr lang="en-GB"/>
          </a:p>
        </p:txBody>
      </p:sp>
      <p:sp>
        <p:nvSpPr>
          <p:cNvPr id="11" name="Title 1">
            <a:extLst>
              <a:ext uri="{FF2B5EF4-FFF2-40B4-BE49-F238E27FC236}">
                <a16:creationId xmlns:a16="http://schemas.microsoft.com/office/drawing/2014/main" id="{DF7D5D7C-0742-05A0-2170-0120EAEDE020}"/>
              </a:ext>
            </a:extLst>
          </p:cNvPr>
          <p:cNvSpPr>
            <a:spLocks noGrp="1"/>
          </p:cNvSpPr>
          <p:nvPr>
            <p:ph type="ctrTitle" hasCustomPrompt="1"/>
          </p:nvPr>
        </p:nvSpPr>
        <p:spPr>
          <a:xfrm>
            <a:off x="1916877" y="2505670"/>
            <a:ext cx="8358247" cy="1754326"/>
          </a:xfrm>
        </p:spPr>
        <p:txBody>
          <a:bodyPr wrap="square" anchor="t" anchorCtr="0">
            <a:spAutoFit/>
          </a:bodyPr>
          <a:lstStyle>
            <a:lvl1pPr algn="ctr">
              <a:defRPr sz="6000">
                <a:solidFill>
                  <a:schemeClr val="bg1"/>
                </a:solidFill>
              </a:defRPr>
            </a:lvl1pPr>
          </a:lstStyle>
          <a:p>
            <a:r>
              <a:rPr lang="en-US"/>
              <a:t>Divider title goes here and it might be long</a:t>
            </a:r>
          </a:p>
        </p:txBody>
      </p:sp>
      <p:sp>
        <p:nvSpPr>
          <p:cNvPr id="7" name="Footer Placeholder 4">
            <a:extLst>
              <a:ext uri="{FF2B5EF4-FFF2-40B4-BE49-F238E27FC236}">
                <a16:creationId xmlns:a16="http://schemas.microsoft.com/office/drawing/2014/main" id="{CBEAD311-05A3-01C3-0AC0-F0CB07B159D3}"/>
              </a:ext>
            </a:extLst>
          </p:cNvPr>
          <p:cNvSpPr>
            <a:spLocks noGrp="1"/>
          </p:cNvSpPr>
          <p:nvPr>
            <p:ph type="ftr" sz="quarter" idx="3"/>
          </p:nvPr>
        </p:nvSpPr>
        <p:spPr>
          <a:xfrm>
            <a:off x="1480168" y="6318806"/>
            <a:ext cx="3978862" cy="365125"/>
          </a:xfrm>
          <a:prstGeom prst="rect">
            <a:avLst/>
          </a:prstGeom>
        </p:spPr>
        <p:txBody>
          <a:bodyPr vert="horz" lIns="91440" tIns="45720" rIns="91440" bIns="45720" rtlCol="0" anchor="ctr"/>
          <a:lstStyle>
            <a:lvl1pPr algn="l">
              <a:defRPr sz="1100">
                <a:solidFill>
                  <a:schemeClr val="bg1"/>
                </a:solidFill>
              </a:defRPr>
            </a:lvl1pPr>
          </a:lstStyle>
          <a:p>
            <a:r>
              <a:rPr lang="en-GB"/>
              <a:t>Presentation title goes here</a:t>
            </a:r>
          </a:p>
        </p:txBody>
      </p:sp>
      <p:cxnSp>
        <p:nvCxnSpPr>
          <p:cNvPr id="10" name="Straight Connector 9">
            <a:extLst>
              <a:ext uri="{FF2B5EF4-FFF2-40B4-BE49-F238E27FC236}">
                <a16:creationId xmlns:a16="http://schemas.microsoft.com/office/drawing/2014/main" id="{945DA0FD-25A4-29FA-592F-9C64508EFCDB}"/>
              </a:ext>
            </a:extLst>
          </p:cNvPr>
          <p:cNvCxnSpPr>
            <a:cxnSpLocks/>
          </p:cNvCxnSpPr>
          <p:nvPr userDrawn="1"/>
        </p:nvCxnSpPr>
        <p:spPr>
          <a:xfrm>
            <a:off x="1436423" y="6376334"/>
            <a:ext cx="0" cy="25222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4" name="Round Diagonal Corner of Rectangle 23">
            <a:extLst>
              <a:ext uri="{FF2B5EF4-FFF2-40B4-BE49-F238E27FC236}">
                <a16:creationId xmlns:a16="http://schemas.microsoft.com/office/drawing/2014/main" id="{A0975E63-4FA7-2C40-5A17-45BB1361139A}"/>
              </a:ext>
            </a:extLst>
          </p:cNvPr>
          <p:cNvSpPr/>
          <p:nvPr userDrawn="1"/>
        </p:nvSpPr>
        <p:spPr>
          <a:xfrm>
            <a:off x="1303748" y="1632029"/>
            <a:ext cx="9584503" cy="3577643"/>
          </a:xfrm>
          <a:custGeom>
            <a:avLst/>
            <a:gdLst>
              <a:gd name="connsiteX0" fmla="*/ 1299429 w 9584503"/>
              <a:gd name="connsiteY0" fmla="*/ 0 h 3561347"/>
              <a:gd name="connsiteX1" fmla="*/ 9584503 w 9584503"/>
              <a:gd name="connsiteY1" fmla="*/ 0 h 3561347"/>
              <a:gd name="connsiteX2" fmla="*/ 9584503 w 9584503"/>
              <a:gd name="connsiteY2" fmla="*/ 0 h 3561347"/>
              <a:gd name="connsiteX3" fmla="*/ 9584503 w 9584503"/>
              <a:gd name="connsiteY3" fmla="*/ 2261918 h 3561347"/>
              <a:gd name="connsiteX4" fmla="*/ 8285074 w 9584503"/>
              <a:gd name="connsiteY4" fmla="*/ 3561347 h 3561347"/>
              <a:gd name="connsiteX5" fmla="*/ 0 w 9584503"/>
              <a:gd name="connsiteY5" fmla="*/ 3561347 h 3561347"/>
              <a:gd name="connsiteX6" fmla="*/ 0 w 9584503"/>
              <a:gd name="connsiteY6" fmla="*/ 3561347 h 3561347"/>
              <a:gd name="connsiteX7" fmla="*/ 0 w 9584503"/>
              <a:gd name="connsiteY7" fmla="*/ 1299429 h 3561347"/>
              <a:gd name="connsiteX8" fmla="*/ 1299429 w 9584503"/>
              <a:gd name="connsiteY8" fmla="*/ 0 h 3561347"/>
              <a:gd name="connsiteX0" fmla="*/ 1299429 w 9584503"/>
              <a:gd name="connsiteY0" fmla="*/ 4721 h 3566068"/>
              <a:gd name="connsiteX1" fmla="*/ 6300819 w 9584503"/>
              <a:gd name="connsiteY1" fmla="*/ 0 h 3566068"/>
              <a:gd name="connsiteX2" fmla="*/ 9584503 w 9584503"/>
              <a:gd name="connsiteY2" fmla="*/ 4721 h 3566068"/>
              <a:gd name="connsiteX3" fmla="*/ 9584503 w 9584503"/>
              <a:gd name="connsiteY3" fmla="*/ 4721 h 3566068"/>
              <a:gd name="connsiteX4" fmla="*/ 9584503 w 9584503"/>
              <a:gd name="connsiteY4" fmla="*/ 2266639 h 3566068"/>
              <a:gd name="connsiteX5" fmla="*/ 8285074 w 9584503"/>
              <a:gd name="connsiteY5" fmla="*/ 3566068 h 3566068"/>
              <a:gd name="connsiteX6" fmla="*/ 0 w 9584503"/>
              <a:gd name="connsiteY6" fmla="*/ 3566068 h 3566068"/>
              <a:gd name="connsiteX7" fmla="*/ 0 w 9584503"/>
              <a:gd name="connsiteY7" fmla="*/ 3566068 h 3566068"/>
              <a:gd name="connsiteX8" fmla="*/ 0 w 9584503"/>
              <a:gd name="connsiteY8" fmla="*/ 1304150 h 3566068"/>
              <a:gd name="connsiteX9" fmla="*/ 1299429 w 9584503"/>
              <a:gd name="connsiteY9" fmla="*/ 4721 h 3566068"/>
              <a:gd name="connsiteX0" fmla="*/ 1299429 w 9584503"/>
              <a:gd name="connsiteY0" fmla="*/ 16296 h 3577643"/>
              <a:gd name="connsiteX1" fmla="*/ 3245103 w 9584503"/>
              <a:gd name="connsiteY1" fmla="*/ 0 h 3577643"/>
              <a:gd name="connsiteX2" fmla="*/ 6300819 w 9584503"/>
              <a:gd name="connsiteY2" fmla="*/ 11575 h 3577643"/>
              <a:gd name="connsiteX3" fmla="*/ 9584503 w 9584503"/>
              <a:gd name="connsiteY3" fmla="*/ 16296 h 3577643"/>
              <a:gd name="connsiteX4" fmla="*/ 9584503 w 9584503"/>
              <a:gd name="connsiteY4" fmla="*/ 16296 h 3577643"/>
              <a:gd name="connsiteX5" fmla="*/ 9584503 w 9584503"/>
              <a:gd name="connsiteY5" fmla="*/ 2278214 h 3577643"/>
              <a:gd name="connsiteX6" fmla="*/ 8285074 w 9584503"/>
              <a:gd name="connsiteY6" fmla="*/ 3577643 h 3577643"/>
              <a:gd name="connsiteX7" fmla="*/ 0 w 9584503"/>
              <a:gd name="connsiteY7" fmla="*/ 3577643 h 3577643"/>
              <a:gd name="connsiteX8" fmla="*/ 0 w 9584503"/>
              <a:gd name="connsiteY8" fmla="*/ 3577643 h 3577643"/>
              <a:gd name="connsiteX9" fmla="*/ 0 w 9584503"/>
              <a:gd name="connsiteY9" fmla="*/ 1315725 h 3577643"/>
              <a:gd name="connsiteX10" fmla="*/ 1299429 w 9584503"/>
              <a:gd name="connsiteY10" fmla="*/ 16296 h 3577643"/>
              <a:gd name="connsiteX0" fmla="*/ 6300819 w 9584503"/>
              <a:gd name="connsiteY0" fmla="*/ 11575 h 3577643"/>
              <a:gd name="connsiteX1" fmla="*/ 9584503 w 9584503"/>
              <a:gd name="connsiteY1" fmla="*/ 16296 h 3577643"/>
              <a:gd name="connsiteX2" fmla="*/ 9584503 w 9584503"/>
              <a:gd name="connsiteY2" fmla="*/ 16296 h 3577643"/>
              <a:gd name="connsiteX3" fmla="*/ 9584503 w 9584503"/>
              <a:gd name="connsiteY3" fmla="*/ 2278214 h 3577643"/>
              <a:gd name="connsiteX4" fmla="*/ 8285074 w 9584503"/>
              <a:gd name="connsiteY4" fmla="*/ 3577643 h 3577643"/>
              <a:gd name="connsiteX5" fmla="*/ 0 w 9584503"/>
              <a:gd name="connsiteY5" fmla="*/ 3577643 h 3577643"/>
              <a:gd name="connsiteX6" fmla="*/ 0 w 9584503"/>
              <a:gd name="connsiteY6" fmla="*/ 3577643 h 3577643"/>
              <a:gd name="connsiteX7" fmla="*/ 0 w 9584503"/>
              <a:gd name="connsiteY7" fmla="*/ 1315725 h 3577643"/>
              <a:gd name="connsiteX8" fmla="*/ 1299429 w 9584503"/>
              <a:gd name="connsiteY8" fmla="*/ 16296 h 3577643"/>
              <a:gd name="connsiteX9" fmla="*/ 3245103 w 9584503"/>
              <a:gd name="connsiteY9" fmla="*/ 0 h 3577643"/>
              <a:gd name="connsiteX10" fmla="*/ 6392259 w 9584503"/>
              <a:gd name="connsiteY10" fmla="*/ 103015 h 3577643"/>
              <a:gd name="connsiteX0" fmla="*/ 6300819 w 9584503"/>
              <a:gd name="connsiteY0" fmla="*/ 11575 h 3577643"/>
              <a:gd name="connsiteX1" fmla="*/ 9584503 w 9584503"/>
              <a:gd name="connsiteY1" fmla="*/ 16296 h 3577643"/>
              <a:gd name="connsiteX2" fmla="*/ 9584503 w 9584503"/>
              <a:gd name="connsiteY2" fmla="*/ 16296 h 3577643"/>
              <a:gd name="connsiteX3" fmla="*/ 9584503 w 9584503"/>
              <a:gd name="connsiteY3" fmla="*/ 2278214 h 3577643"/>
              <a:gd name="connsiteX4" fmla="*/ 8285074 w 9584503"/>
              <a:gd name="connsiteY4" fmla="*/ 3577643 h 3577643"/>
              <a:gd name="connsiteX5" fmla="*/ 0 w 9584503"/>
              <a:gd name="connsiteY5" fmla="*/ 3577643 h 3577643"/>
              <a:gd name="connsiteX6" fmla="*/ 0 w 9584503"/>
              <a:gd name="connsiteY6" fmla="*/ 3577643 h 3577643"/>
              <a:gd name="connsiteX7" fmla="*/ 0 w 9584503"/>
              <a:gd name="connsiteY7" fmla="*/ 1315725 h 3577643"/>
              <a:gd name="connsiteX8" fmla="*/ 1299429 w 9584503"/>
              <a:gd name="connsiteY8" fmla="*/ 16296 h 3577643"/>
              <a:gd name="connsiteX9" fmla="*/ 3245103 w 9584503"/>
              <a:gd name="connsiteY9" fmla="*/ 0 h 357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84503" h="3577643">
                <a:moveTo>
                  <a:pt x="6300819" y="11575"/>
                </a:moveTo>
                <a:lnTo>
                  <a:pt x="9584503" y="16296"/>
                </a:lnTo>
                <a:lnTo>
                  <a:pt x="9584503" y="16296"/>
                </a:lnTo>
                <a:lnTo>
                  <a:pt x="9584503" y="2278214"/>
                </a:lnTo>
                <a:cubicBezTo>
                  <a:pt x="9584503" y="2995869"/>
                  <a:pt x="9002729" y="3577643"/>
                  <a:pt x="8285074" y="3577643"/>
                </a:cubicBezTo>
                <a:lnTo>
                  <a:pt x="0" y="3577643"/>
                </a:lnTo>
                <a:lnTo>
                  <a:pt x="0" y="3577643"/>
                </a:lnTo>
                <a:lnTo>
                  <a:pt x="0" y="1315725"/>
                </a:lnTo>
                <a:cubicBezTo>
                  <a:pt x="0" y="598070"/>
                  <a:pt x="581774" y="16296"/>
                  <a:pt x="1299429" y="16296"/>
                </a:cubicBezTo>
                <a:lnTo>
                  <a:pt x="3245103" y="0"/>
                </a:lnTo>
              </a:path>
            </a:pathLst>
          </a:custGeom>
          <a:noFill/>
          <a:ln w="28575" cmpd="sng">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28">
            <a:extLst>
              <a:ext uri="{FF2B5EF4-FFF2-40B4-BE49-F238E27FC236}">
                <a16:creationId xmlns:a16="http://schemas.microsoft.com/office/drawing/2014/main" id="{82AC514C-7A17-398B-DBE9-B618D4A986AD}"/>
              </a:ext>
            </a:extLst>
          </p:cNvPr>
          <p:cNvSpPr>
            <a:spLocks noGrp="1"/>
          </p:cNvSpPr>
          <p:nvPr>
            <p:ph type="body" sz="quarter" idx="13" hasCustomPrompt="1"/>
          </p:nvPr>
        </p:nvSpPr>
        <p:spPr>
          <a:xfrm>
            <a:off x="4745537" y="1448179"/>
            <a:ext cx="2738103" cy="400293"/>
          </a:xfrm>
        </p:spPr>
        <p:txBody>
          <a:bodyPr>
            <a:noAutofit/>
          </a:bodyPr>
          <a:lstStyle>
            <a:lvl1pPr marL="0" indent="0" algn="ctr">
              <a:buNone/>
              <a:defRPr sz="2400" b="0" i="0" spc="300">
                <a:solidFill>
                  <a:schemeClr val="bg1"/>
                </a:solidFill>
                <a:latin typeface="Effra Medium" panose="020B0603020203020204" pitchFamily="34" charset="0"/>
                <a:cs typeface="Effra Medium" panose="020B0603020203020204" pitchFamily="34" charset="0"/>
              </a:defRPr>
            </a:lvl1pPr>
          </a:lstStyle>
          <a:p>
            <a:pPr lvl="0"/>
            <a:r>
              <a:rPr lang="en-US"/>
              <a:t>SECTION 3</a:t>
            </a:r>
          </a:p>
        </p:txBody>
      </p:sp>
      <p:pic>
        <p:nvPicPr>
          <p:cNvPr id="3" name="Picture 2">
            <a:extLst>
              <a:ext uri="{FF2B5EF4-FFF2-40B4-BE49-F238E27FC236}">
                <a16:creationId xmlns:a16="http://schemas.microsoft.com/office/drawing/2014/main" id="{36AA7E75-542F-9D29-3E3F-65F94EA5C29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7512" y="6365174"/>
            <a:ext cx="1013858" cy="300632"/>
          </a:xfrm>
          <a:prstGeom prst="rect">
            <a:avLst/>
          </a:prstGeom>
        </p:spPr>
      </p:pic>
    </p:spTree>
    <p:extLst>
      <p:ext uri="{BB962C8B-B14F-4D97-AF65-F5344CB8AC3E}">
        <p14:creationId xmlns:p14="http://schemas.microsoft.com/office/powerpoint/2010/main" val="3477482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_Navy">
    <p:bg>
      <p:bgPr>
        <a:solidFill>
          <a:srgbClr val="003087"/>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594562"/>
            <a:ext cx="9144000" cy="1914559"/>
          </a:xfrm>
        </p:spPr>
        <p:txBody>
          <a:bodyPr anchor="ctr"/>
          <a:lstStyle>
            <a:lvl1pPr algn="ctr">
              <a:defRPr sz="6000">
                <a:solidFill>
                  <a:schemeClr val="bg1"/>
                </a:solidFill>
              </a:defRPr>
            </a:lvl1pPr>
          </a:lstStyle>
          <a:p>
            <a:r>
              <a:rPr lang="en-GB"/>
              <a:t>Presentation title here and it might be quite long</a:t>
            </a:r>
            <a:endParaRPr lang="en-US"/>
          </a:p>
        </p:txBody>
      </p:sp>
      <p:sp>
        <p:nvSpPr>
          <p:cNvPr id="11" name="Text Placeholder 10">
            <a:extLst>
              <a:ext uri="{FF2B5EF4-FFF2-40B4-BE49-F238E27FC236}">
                <a16:creationId xmlns:a16="http://schemas.microsoft.com/office/drawing/2014/main" id="{3A0CD35D-B06B-98F4-3BEA-402814B6ABF6}"/>
              </a:ext>
            </a:extLst>
          </p:cNvPr>
          <p:cNvSpPr>
            <a:spLocks noGrp="1"/>
          </p:cNvSpPr>
          <p:nvPr>
            <p:ph type="body" sz="quarter" idx="10" hasCustomPrompt="1"/>
          </p:nvPr>
        </p:nvSpPr>
        <p:spPr>
          <a:xfrm>
            <a:off x="3215680" y="2174515"/>
            <a:ext cx="5760640" cy="397104"/>
          </a:xfrm>
        </p:spPr>
        <p:txBody>
          <a:bodyPr>
            <a:noAutofit/>
          </a:bodyPr>
          <a:lstStyle>
            <a:lvl1pPr algn="ctr">
              <a:defRPr sz="2133" b="0" i="0" spc="400">
                <a:solidFill>
                  <a:schemeClr val="bg1"/>
                </a:solidFill>
                <a:latin typeface="Effra" panose="020B0603020203020204" pitchFamily="34" charset="0"/>
                <a:cs typeface="Effra" panose="020B0603020203020204" pitchFamily="34" charset="0"/>
              </a:defRPr>
            </a:lvl1pPr>
          </a:lstStyle>
          <a:p>
            <a:pPr lvl="0"/>
            <a:r>
              <a:rPr lang="en-GB"/>
              <a:t>INTRO HEAD GOES HERE</a:t>
            </a:r>
            <a:endParaRPr lang="en-US"/>
          </a:p>
        </p:txBody>
      </p:sp>
      <p:sp>
        <p:nvSpPr>
          <p:cNvPr id="12" name="Text Placeholder 10">
            <a:extLst>
              <a:ext uri="{FF2B5EF4-FFF2-40B4-BE49-F238E27FC236}">
                <a16:creationId xmlns:a16="http://schemas.microsoft.com/office/drawing/2014/main" id="{4E06D9A7-6FC4-AAE0-C52B-96EFE7B68B53}"/>
              </a:ext>
            </a:extLst>
          </p:cNvPr>
          <p:cNvSpPr>
            <a:spLocks noGrp="1"/>
          </p:cNvSpPr>
          <p:nvPr>
            <p:ph type="body" sz="quarter" idx="11" hasCustomPrompt="1"/>
          </p:nvPr>
        </p:nvSpPr>
        <p:spPr>
          <a:xfrm>
            <a:off x="4240243" y="5949280"/>
            <a:ext cx="3718984" cy="346912"/>
          </a:xfrm>
        </p:spPr>
        <p:txBody>
          <a:bodyPr>
            <a:noAutofit/>
          </a:bodyPr>
          <a:lstStyle>
            <a:lvl1pPr algn="ctr">
              <a:defRPr sz="1867" b="1" spc="800">
                <a:solidFill>
                  <a:srgbClr val="009CA6"/>
                </a:solidFill>
              </a:defRPr>
            </a:lvl1pPr>
          </a:lstStyle>
          <a:p>
            <a:pPr lvl="0"/>
            <a:r>
              <a:rPr lang="en-GB"/>
              <a:t>DATE 2025</a:t>
            </a:r>
            <a:endParaRPr lang="en-US"/>
          </a:p>
        </p:txBody>
      </p:sp>
      <p:cxnSp>
        <p:nvCxnSpPr>
          <p:cNvPr id="22" name="Straight Connector 21">
            <a:extLst>
              <a:ext uri="{FF2B5EF4-FFF2-40B4-BE49-F238E27FC236}">
                <a16:creationId xmlns:a16="http://schemas.microsoft.com/office/drawing/2014/main" id="{43FD38C8-18F0-888A-49D2-FE1B5C757B02}"/>
              </a:ext>
            </a:extLst>
          </p:cNvPr>
          <p:cNvCxnSpPr/>
          <p:nvPr userDrawn="1"/>
        </p:nvCxnSpPr>
        <p:spPr>
          <a:xfrm>
            <a:off x="5555940" y="5709253"/>
            <a:ext cx="1080120" cy="0"/>
          </a:xfrm>
          <a:prstGeom prst="line">
            <a:avLst/>
          </a:prstGeom>
          <a:ln>
            <a:solidFill>
              <a:srgbClr val="009CA6"/>
            </a:solidFill>
          </a:ln>
        </p:spPr>
        <p:style>
          <a:lnRef idx="2">
            <a:schemeClr val="accent1"/>
          </a:lnRef>
          <a:fillRef idx="0">
            <a:schemeClr val="accent1"/>
          </a:fillRef>
          <a:effectRef idx="1">
            <a:schemeClr val="accent1"/>
          </a:effectRef>
          <a:fontRef idx="minor">
            <a:schemeClr val="tx1"/>
          </a:fontRef>
        </p:style>
      </p:cxnSp>
      <p:grpSp>
        <p:nvGrpSpPr>
          <p:cNvPr id="7" name="Group 6">
            <a:extLst>
              <a:ext uri="{FF2B5EF4-FFF2-40B4-BE49-F238E27FC236}">
                <a16:creationId xmlns:a16="http://schemas.microsoft.com/office/drawing/2014/main" id="{10776CBB-0230-965C-A412-DBC5D150E2D2}"/>
              </a:ext>
            </a:extLst>
          </p:cNvPr>
          <p:cNvGrpSpPr/>
          <p:nvPr userDrawn="1"/>
        </p:nvGrpSpPr>
        <p:grpSpPr>
          <a:xfrm>
            <a:off x="0" y="0"/>
            <a:ext cx="3515713" cy="2009455"/>
            <a:chOff x="0" y="0"/>
            <a:chExt cx="5028532" cy="2874127"/>
          </a:xfrm>
        </p:grpSpPr>
        <p:sp>
          <p:nvSpPr>
            <p:cNvPr id="8" name="Freeform 7">
              <a:extLst>
                <a:ext uri="{FF2B5EF4-FFF2-40B4-BE49-F238E27FC236}">
                  <a16:creationId xmlns:a16="http://schemas.microsoft.com/office/drawing/2014/main" id="{2CC24816-EE77-CFB3-3712-3B86F22C1516}"/>
                </a:ext>
              </a:extLst>
            </p:cNvPr>
            <p:cNvSpPr/>
            <p:nvPr userDrawn="1"/>
          </p:nvSpPr>
          <p:spPr>
            <a:xfrm>
              <a:off x="0" y="0"/>
              <a:ext cx="3872865" cy="2841822"/>
            </a:xfrm>
            <a:custGeom>
              <a:avLst/>
              <a:gdLst>
                <a:gd name="connsiteX0" fmla="*/ 3872865 w 3872865"/>
                <a:gd name="connsiteY0" fmla="*/ 0 h 2841822"/>
                <a:gd name="connsiteX1" fmla="*/ 0 w 3872865"/>
                <a:gd name="connsiteY1" fmla="*/ 0 h 2841822"/>
                <a:gd name="connsiteX2" fmla="*/ 0 w 3872865"/>
                <a:gd name="connsiteY2" fmla="*/ 2841823 h 2841822"/>
                <a:gd name="connsiteX3" fmla="*/ 3872865 w 3872865"/>
                <a:gd name="connsiteY3" fmla="*/ 0 h 2841822"/>
              </a:gdLst>
              <a:ahLst/>
              <a:cxnLst>
                <a:cxn ang="0">
                  <a:pos x="connsiteX0" y="connsiteY0"/>
                </a:cxn>
                <a:cxn ang="0">
                  <a:pos x="connsiteX1" y="connsiteY1"/>
                </a:cxn>
                <a:cxn ang="0">
                  <a:pos x="connsiteX2" y="connsiteY2"/>
                </a:cxn>
                <a:cxn ang="0">
                  <a:pos x="connsiteX3" y="connsiteY3"/>
                </a:cxn>
              </a:cxnLst>
              <a:rect l="l" t="t" r="r" b="b"/>
              <a:pathLst>
                <a:path w="3872865" h="2841822">
                  <a:moveTo>
                    <a:pt x="3872865" y="0"/>
                  </a:moveTo>
                  <a:lnTo>
                    <a:pt x="0" y="0"/>
                  </a:lnTo>
                  <a:lnTo>
                    <a:pt x="0" y="2841823"/>
                  </a:lnTo>
                  <a:cubicBezTo>
                    <a:pt x="707422" y="1329224"/>
                    <a:pt x="2151888" y="228695"/>
                    <a:pt x="3872865" y="0"/>
                  </a:cubicBezTo>
                </a:path>
              </a:pathLst>
            </a:custGeom>
            <a:solidFill>
              <a:srgbClr val="009CA6"/>
            </a:solidFill>
            <a:ln w="9525" cap="flat">
              <a:noFill/>
              <a:prstDash val="solid"/>
              <a:miter/>
            </a:ln>
          </p:spPr>
          <p:txBody>
            <a:bodyPr rtlCol="0" anchor="ctr"/>
            <a:lstStyle/>
            <a:p>
              <a:endParaRPr lang="en-US" sz="2400"/>
            </a:p>
          </p:txBody>
        </p:sp>
        <p:sp>
          <p:nvSpPr>
            <p:cNvPr id="9" name="Freeform 8">
              <a:extLst>
                <a:ext uri="{FF2B5EF4-FFF2-40B4-BE49-F238E27FC236}">
                  <a16:creationId xmlns:a16="http://schemas.microsoft.com/office/drawing/2014/main" id="{DF86D7AB-6FAD-8496-A339-82E24499A3E5}"/>
                </a:ext>
              </a:extLst>
            </p:cNvPr>
            <p:cNvSpPr/>
            <p:nvPr userDrawn="1"/>
          </p:nvSpPr>
          <p:spPr>
            <a:xfrm>
              <a:off x="1534382" y="0"/>
              <a:ext cx="3494150" cy="2874127"/>
            </a:xfrm>
            <a:custGeom>
              <a:avLst/>
              <a:gdLst>
                <a:gd name="connsiteX0" fmla="*/ 1410462 w 3494150"/>
                <a:gd name="connsiteY0" fmla="*/ 2874127 h 2874127"/>
                <a:gd name="connsiteX1" fmla="*/ 1390174 w 3494150"/>
                <a:gd name="connsiteY1" fmla="*/ 2554505 h 2874127"/>
                <a:gd name="connsiteX2" fmla="*/ 3494151 w 3494150"/>
                <a:gd name="connsiteY2" fmla="*/ 0 h 2874127"/>
                <a:gd name="connsiteX3" fmla="*/ 0 w 3494150"/>
                <a:gd name="connsiteY3" fmla="*/ 2874127 h 2874127"/>
                <a:gd name="connsiteX4" fmla="*/ 1410462 w 3494150"/>
                <a:gd name="connsiteY4" fmla="*/ 2874127 h 2874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4150" h="2874127">
                  <a:moveTo>
                    <a:pt x="1410462" y="2874127"/>
                  </a:moveTo>
                  <a:cubicBezTo>
                    <a:pt x="1397698" y="2769424"/>
                    <a:pt x="1390174" y="2662724"/>
                    <a:pt x="1390174" y="2554505"/>
                  </a:cubicBezTo>
                  <a:cubicBezTo>
                    <a:pt x="1390174" y="1289319"/>
                    <a:pt x="2294954" y="235346"/>
                    <a:pt x="3494151" y="0"/>
                  </a:cubicBezTo>
                  <a:cubicBezTo>
                    <a:pt x="1791272" y="72685"/>
                    <a:pt x="382524" y="1274497"/>
                    <a:pt x="0" y="2874127"/>
                  </a:cubicBezTo>
                  <a:lnTo>
                    <a:pt x="1410462" y="2874127"/>
                  </a:lnTo>
                  <a:close/>
                </a:path>
              </a:pathLst>
            </a:custGeom>
            <a:solidFill>
              <a:srgbClr val="009CA6">
                <a:alpha val="39066"/>
              </a:srgbClr>
            </a:solidFill>
            <a:ln w="9525" cap="flat">
              <a:noFill/>
              <a:prstDash val="solid"/>
              <a:miter/>
            </a:ln>
          </p:spPr>
          <p:txBody>
            <a:bodyPr rtlCol="0" anchor="ctr"/>
            <a:lstStyle/>
            <a:p>
              <a:endParaRPr lang="en-US" sz="2400"/>
            </a:p>
          </p:txBody>
        </p:sp>
      </p:grpSp>
      <p:grpSp>
        <p:nvGrpSpPr>
          <p:cNvPr id="10" name="Group 9">
            <a:extLst>
              <a:ext uri="{FF2B5EF4-FFF2-40B4-BE49-F238E27FC236}">
                <a16:creationId xmlns:a16="http://schemas.microsoft.com/office/drawing/2014/main" id="{AC7F77D6-6699-15FD-B337-9D26BF2CF8B4}"/>
              </a:ext>
            </a:extLst>
          </p:cNvPr>
          <p:cNvGrpSpPr/>
          <p:nvPr userDrawn="1"/>
        </p:nvGrpSpPr>
        <p:grpSpPr>
          <a:xfrm rot="10800000">
            <a:off x="8676288" y="4848074"/>
            <a:ext cx="3515713" cy="2009455"/>
            <a:chOff x="0" y="0"/>
            <a:chExt cx="5028532" cy="2874127"/>
          </a:xfrm>
        </p:grpSpPr>
        <p:sp>
          <p:nvSpPr>
            <p:cNvPr id="13" name="Freeform 12">
              <a:extLst>
                <a:ext uri="{FF2B5EF4-FFF2-40B4-BE49-F238E27FC236}">
                  <a16:creationId xmlns:a16="http://schemas.microsoft.com/office/drawing/2014/main" id="{1392E905-5219-5CBF-2355-2AABCAB0314B}"/>
                </a:ext>
              </a:extLst>
            </p:cNvPr>
            <p:cNvSpPr/>
            <p:nvPr userDrawn="1"/>
          </p:nvSpPr>
          <p:spPr>
            <a:xfrm>
              <a:off x="0" y="0"/>
              <a:ext cx="3872865" cy="2841822"/>
            </a:xfrm>
            <a:custGeom>
              <a:avLst/>
              <a:gdLst>
                <a:gd name="connsiteX0" fmla="*/ 3872865 w 3872865"/>
                <a:gd name="connsiteY0" fmla="*/ 0 h 2841822"/>
                <a:gd name="connsiteX1" fmla="*/ 0 w 3872865"/>
                <a:gd name="connsiteY1" fmla="*/ 0 h 2841822"/>
                <a:gd name="connsiteX2" fmla="*/ 0 w 3872865"/>
                <a:gd name="connsiteY2" fmla="*/ 2841823 h 2841822"/>
                <a:gd name="connsiteX3" fmla="*/ 3872865 w 3872865"/>
                <a:gd name="connsiteY3" fmla="*/ 0 h 2841822"/>
              </a:gdLst>
              <a:ahLst/>
              <a:cxnLst>
                <a:cxn ang="0">
                  <a:pos x="connsiteX0" y="connsiteY0"/>
                </a:cxn>
                <a:cxn ang="0">
                  <a:pos x="connsiteX1" y="connsiteY1"/>
                </a:cxn>
                <a:cxn ang="0">
                  <a:pos x="connsiteX2" y="connsiteY2"/>
                </a:cxn>
                <a:cxn ang="0">
                  <a:pos x="connsiteX3" y="connsiteY3"/>
                </a:cxn>
              </a:cxnLst>
              <a:rect l="l" t="t" r="r" b="b"/>
              <a:pathLst>
                <a:path w="3872865" h="2841822">
                  <a:moveTo>
                    <a:pt x="3872865" y="0"/>
                  </a:moveTo>
                  <a:lnTo>
                    <a:pt x="0" y="0"/>
                  </a:lnTo>
                  <a:lnTo>
                    <a:pt x="0" y="2841823"/>
                  </a:lnTo>
                  <a:cubicBezTo>
                    <a:pt x="707422" y="1329224"/>
                    <a:pt x="2151888" y="228695"/>
                    <a:pt x="3872865" y="0"/>
                  </a:cubicBezTo>
                </a:path>
              </a:pathLst>
            </a:custGeom>
            <a:solidFill>
              <a:srgbClr val="009CA6"/>
            </a:solidFill>
            <a:ln w="9525" cap="flat">
              <a:noFill/>
              <a:prstDash val="solid"/>
              <a:miter/>
            </a:ln>
          </p:spPr>
          <p:txBody>
            <a:bodyPr rtlCol="0" anchor="ctr"/>
            <a:lstStyle/>
            <a:p>
              <a:endParaRPr lang="en-US" sz="2400"/>
            </a:p>
          </p:txBody>
        </p:sp>
        <p:sp>
          <p:nvSpPr>
            <p:cNvPr id="14" name="Freeform 13">
              <a:extLst>
                <a:ext uri="{FF2B5EF4-FFF2-40B4-BE49-F238E27FC236}">
                  <a16:creationId xmlns:a16="http://schemas.microsoft.com/office/drawing/2014/main" id="{38B3D7F7-F4B4-7B4F-51D1-F078EEC6FBD3}"/>
                </a:ext>
              </a:extLst>
            </p:cNvPr>
            <p:cNvSpPr/>
            <p:nvPr userDrawn="1"/>
          </p:nvSpPr>
          <p:spPr>
            <a:xfrm>
              <a:off x="1534382" y="0"/>
              <a:ext cx="3494150" cy="2874127"/>
            </a:xfrm>
            <a:custGeom>
              <a:avLst/>
              <a:gdLst>
                <a:gd name="connsiteX0" fmla="*/ 1410462 w 3494150"/>
                <a:gd name="connsiteY0" fmla="*/ 2874127 h 2874127"/>
                <a:gd name="connsiteX1" fmla="*/ 1390174 w 3494150"/>
                <a:gd name="connsiteY1" fmla="*/ 2554505 h 2874127"/>
                <a:gd name="connsiteX2" fmla="*/ 3494151 w 3494150"/>
                <a:gd name="connsiteY2" fmla="*/ 0 h 2874127"/>
                <a:gd name="connsiteX3" fmla="*/ 0 w 3494150"/>
                <a:gd name="connsiteY3" fmla="*/ 2874127 h 2874127"/>
                <a:gd name="connsiteX4" fmla="*/ 1410462 w 3494150"/>
                <a:gd name="connsiteY4" fmla="*/ 2874127 h 2874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4150" h="2874127">
                  <a:moveTo>
                    <a:pt x="1410462" y="2874127"/>
                  </a:moveTo>
                  <a:cubicBezTo>
                    <a:pt x="1397698" y="2769424"/>
                    <a:pt x="1390174" y="2662724"/>
                    <a:pt x="1390174" y="2554505"/>
                  </a:cubicBezTo>
                  <a:cubicBezTo>
                    <a:pt x="1390174" y="1289319"/>
                    <a:pt x="2294954" y="235346"/>
                    <a:pt x="3494151" y="0"/>
                  </a:cubicBezTo>
                  <a:cubicBezTo>
                    <a:pt x="1791272" y="72685"/>
                    <a:pt x="382524" y="1274497"/>
                    <a:pt x="0" y="2874127"/>
                  </a:cubicBezTo>
                  <a:lnTo>
                    <a:pt x="1410462" y="2874127"/>
                  </a:lnTo>
                  <a:close/>
                </a:path>
              </a:pathLst>
            </a:custGeom>
            <a:solidFill>
              <a:srgbClr val="009CA6">
                <a:alpha val="39066"/>
              </a:srgbClr>
            </a:solidFill>
            <a:ln w="9525" cap="flat">
              <a:noFill/>
              <a:prstDash val="solid"/>
              <a:miter/>
            </a:ln>
          </p:spPr>
          <p:txBody>
            <a:bodyPr rtlCol="0" anchor="ctr"/>
            <a:lstStyle/>
            <a:p>
              <a:endParaRPr lang="en-US" sz="2400"/>
            </a:p>
          </p:txBody>
        </p:sp>
      </p:grpSp>
      <p:pic>
        <p:nvPicPr>
          <p:cNvPr id="3" name="Picture 2">
            <a:extLst>
              <a:ext uri="{FF2B5EF4-FFF2-40B4-BE49-F238E27FC236}">
                <a16:creationId xmlns:a16="http://schemas.microsoft.com/office/drawing/2014/main" id="{B453F6B0-0F8B-DA09-EB61-A6ACEFFFCE2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19639" y="451137"/>
            <a:ext cx="2190053" cy="649402"/>
          </a:xfrm>
          <a:prstGeom prst="rect">
            <a:avLst/>
          </a:prstGeom>
        </p:spPr>
      </p:pic>
    </p:spTree>
    <p:extLst>
      <p:ext uri="{BB962C8B-B14F-4D97-AF65-F5344CB8AC3E}">
        <p14:creationId xmlns:p14="http://schemas.microsoft.com/office/powerpoint/2010/main" val="401060737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_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594562"/>
            <a:ext cx="9144000" cy="1914559"/>
          </a:xfrm>
        </p:spPr>
        <p:txBody>
          <a:bodyPr anchor="ctr"/>
          <a:lstStyle>
            <a:lvl1pPr algn="ctr">
              <a:defRPr sz="6000">
                <a:solidFill>
                  <a:srgbClr val="003087"/>
                </a:solidFill>
              </a:defRPr>
            </a:lvl1pPr>
          </a:lstStyle>
          <a:p>
            <a:r>
              <a:rPr lang="en-GB"/>
              <a:t>Presentation title here and it might be quite long</a:t>
            </a:r>
            <a:endParaRPr lang="en-US"/>
          </a:p>
        </p:txBody>
      </p:sp>
      <p:sp>
        <p:nvSpPr>
          <p:cNvPr id="11" name="Text Placeholder 10">
            <a:extLst>
              <a:ext uri="{FF2B5EF4-FFF2-40B4-BE49-F238E27FC236}">
                <a16:creationId xmlns:a16="http://schemas.microsoft.com/office/drawing/2014/main" id="{3A0CD35D-B06B-98F4-3BEA-402814B6ABF6}"/>
              </a:ext>
            </a:extLst>
          </p:cNvPr>
          <p:cNvSpPr>
            <a:spLocks noGrp="1"/>
          </p:cNvSpPr>
          <p:nvPr>
            <p:ph type="body" sz="quarter" idx="10" hasCustomPrompt="1"/>
          </p:nvPr>
        </p:nvSpPr>
        <p:spPr>
          <a:xfrm>
            <a:off x="3215680" y="2174515"/>
            <a:ext cx="5760640" cy="397104"/>
          </a:xfrm>
        </p:spPr>
        <p:txBody>
          <a:bodyPr>
            <a:noAutofit/>
          </a:bodyPr>
          <a:lstStyle>
            <a:lvl1pPr algn="ctr">
              <a:defRPr sz="2133" b="0" i="0" spc="400">
                <a:solidFill>
                  <a:srgbClr val="009CA6"/>
                </a:solidFill>
                <a:latin typeface="Effra" panose="020B0603020203020204" pitchFamily="34" charset="0"/>
                <a:cs typeface="Effra" panose="020B0603020203020204" pitchFamily="34" charset="0"/>
              </a:defRPr>
            </a:lvl1pPr>
          </a:lstStyle>
          <a:p>
            <a:pPr lvl="0"/>
            <a:r>
              <a:rPr lang="en-GB"/>
              <a:t>INTRO HEAD GOES HERE</a:t>
            </a:r>
            <a:endParaRPr lang="en-US"/>
          </a:p>
        </p:txBody>
      </p:sp>
      <p:sp>
        <p:nvSpPr>
          <p:cNvPr id="12" name="Text Placeholder 10">
            <a:extLst>
              <a:ext uri="{FF2B5EF4-FFF2-40B4-BE49-F238E27FC236}">
                <a16:creationId xmlns:a16="http://schemas.microsoft.com/office/drawing/2014/main" id="{4E06D9A7-6FC4-AAE0-C52B-96EFE7B68B53}"/>
              </a:ext>
            </a:extLst>
          </p:cNvPr>
          <p:cNvSpPr>
            <a:spLocks noGrp="1"/>
          </p:cNvSpPr>
          <p:nvPr>
            <p:ph type="body" sz="quarter" idx="11" hasCustomPrompt="1"/>
          </p:nvPr>
        </p:nvSpPr>
        <p:spPr>
          <a:xfrm>
            <a:off x="4240243" y="5949280"/>
            <a:ext cx="3718984" cy="346912"/>
          </a:xfrm>
        </p:spPr>
        <p:txBody>
          <a:bodyPr>
            <a:noAutofit/>
          </a:bodyPr>
          <a:lstStyle>
            <a:lvl1pPr algn="ctr">
              <a:defRPr sz="1867" b="1" spc="800">
                <a:solidFill>
                  <a:srgbClr val="009CA6"/>
                </a:solidFill>
              </a:defRPr>
            </a:lvl1pPr>
          </a:lstStyle>
          <a:p>
            <a:pPr lvl="0"/>
            <a:r>
              <a:rPr lang="en-GB"/>
              <a:t>DATE 2025</a:t>
            </a:r>
            <a:endParaRPr lang="en-US"/>
          </a:p>
        </p:txBody>
      </p:sp>
      <p:cxnSp>
        <p:nvCxnSpPr>
          <p:cNvPr id="22" name="Straight Connector 21">
            <a:extLst>
              <a:ext uri="{FF2B5EF4-FFF2-40B4-BE49-F238E27FC236}">
                <a16:creationId xmlns:a16="http://schemas.microsoft.com/office/drawing/2014/main" id="{43FD38C8-18F0-888A-49D2-FE1B5C757B02}"/>
              </a:ext>
            </a:extLst>
          </p:cNvPr>
          <p:cNvCxnSpPr/>
          <p:nvPr userDrawn="1"/>
        </p:nvCxnSpPr>
        <p:spPr>
          <a:xfrm>
            <a:off x="5555940" y="5709253"/>
            <a:ext cx="1080120" cy="0"/>
          </a:xfrm>
          <a:prstGeom prst="line">
            <a:avLst/>
          </a:prstGeom>
          <a:ln>
            <a:solidFill>
              <a:srgbClr val="009CA6"/>
            </a:solidFill>
          </a:ln>
        </p:spPr>
        <p:style>
          <a:lnRef idx="2">
            <a:schemeClr val="accent1"/>
          </a:lnRef>
          <a:fillRef idx="0">
            <a:schemeClr val="accent1"/>
          </a:fillRef>
          <a:effectRef idx="1">
            <a:schemeClr val="accent1"/>
          </a:effectRef>
          <a:fontRef idx="minor">
            <a:schemeClr val="tx1"/>
          </a:fontRef>
        </p:style>
      </p:cxnSp>
      <p:grpSp>
        <p:nvGrpSpPr>
          <p:cNvPr id="16" name="Group 15">
            <a:extLst>
              <a:ext uri="{FF2B5EF4-FFF2-40B4-BE49-F238E27FC236}">
                <a16:creationId xmlns:a16="http://schemas.microsoft.com/office/drawing/2014/main" id="{90AA567C-6869-3D4E-96EA-69FE7A6D697A}"/>
              </a:ext>
            </a:extLst>
          </p:cNvPr>
          <p:cNvGrpSpPr/>
          <p:nvPr userDrawn="1"/>
        </p:nvGrpSpPr>
        <p:grpSpPr>
          <a:xfrm>
            <a:off x="1" y="1"/>
            <a:ext cx="3515713" cy="2009455"/>
            <a:chOff x="0" y="0"/>
            <a:chExt cx="5028532" cy="2874127"/>
          </a:xfrm>
        </p:grpSpPr>
        <p:sp>
          <p:nvSpPr>
            <p:cNvPr id="17" name="Freeform 16">
              <a:extLst>
                <a:ext uri="{FF2B5EF4-FFF2-40B4-BE49-F238E27FC236}">
                  <a16:creationId xmlns:a16="http://schemas.microsoft.com/office/drawing/2014/main" id="{C4C3F626-F096-B4D8-733C-1A14C7C2AF8C}"/>
                </a:ext>
              </a:extLst>
            </p:cNvPr>
            <p:cNvSpPr/>
            <p:nvPr userDrawn="1"/>
          </p:nvSpPr>
          <p:spPr>
            <a:xfrm>
              <a:off x="0" y="0"/>
              <a:ext cx="3872865" cy="2841822"/>
            </a:xfrm>
            <a:custGeom>
              <a:avLst/>
              <a:gdLst>
                <a:gd name="connsiteX0" fmla="*/ 3872865 w 3872865"/>
                <a:gd name="connsiteY0" fmla="*/ 0 h 2841822"/>
                <a:gd name="connsiteX1" fmla="*/ 0 w 3872865"/>
                <a:gd name="connsiteY1" fmla="*/ 0 h 2841822"/>
                <a:gd name="connsiteX2" fmla="*/ 0 w 3872865"/>
                <a:gd name="connsiteY2" fmla="*/ 2841823 h 2841822"/>
                <a:gd name="connsiteX3" fmla="*/ 3872865 w 3872865"/>
                <a:gd name="connsiteY3" fmla="*/ 0 h 2841822"/>
              </a:gdLst>
              <a:ahLst/>
              <a:cxnLst>
                <a:cxn ang="0">
                  <a:pos x="connsiteX0" y="connsiteY0"/>
                </a:cxn>
                <a:cxn ang="0">
                  <a:pos x="connsiteX1" y="connsiteY1"/>
                </a:cxn>
                <a:cxn ang="0">
                  <a:pos x="connsiteX2" y="connsiteY2"/>
                </a:cxn>
                <a:cxn ang="0">
                  <a:pos x="connsiteX3" y="connsiteY3"/>
                </a:cxn>
              </a:cxnLst>
              <a:rect l="l" t="t" r="r" b="b"/>
              <a:pathLst>
                <a:path w="3872865" h="2841822">
                  <a:moveTo>
                    <a:pt x="3872865" y="0"/>
                  </a:moveTo>
                  <a:lnTo>
                    <a:pt x="0" y="0"/>
                  </a:lnTo>
                  <a:lnTo>
                    <a:pt x="0" y="2841823"/>
                  </a:lnTo>
                  <a:cubicBezTo>
                    <a:pt x="707422" y="1329224"/>
                    <a:pt x="2151888" y="228695"/>
                    <a:pt x="3872865" y="0"/>
                  </a:cubicBezTo>
                </a:path>
              </a:pathLst>
            </a:custGeom>
            <a:solidFill>
              <a:srgbClr val="003087"/>
            </a:solidFill>
            <a:ln w="9525" cap="flat">
              <a:noFill/>
              <a:prstDash val="solid"/>
              <a:miter/>
            </a:ln>
          </p:spPr>
          <p:txBody>
            <a:bodyPr rtlCol="0" anchor="ctr"/>
            <a:lstStyle/>
            <a:p>
              <a:endParaRPr lang="en-US" sz="2400"/>
            </a:p>
          </p:txBody>
        </p:sp>
        <p:sp>
          <p:nvSpPr>
            <p:cNvPr id="18" name="Freeform 17">
              <a:extLst>
                <a:ext uri="{FF2B5EF4-FFF2-40B4-BE49-F238E27FC236}">
                  <a16:creationId xmlns:a16="http://schemas.microsoft.com/office/drawing/2014/main" id="{431004DA-A479-DFAF-7293-2BCCC5705E8A}"/>
                </a:ext>
              </a:extLst>
            </p:cNvPr>
            <p:cNvSpPr/>
            <p:nvPr userDrawn="1"/>
          </p:nvSpPr>
          <p:spPr>
            <a:xfrm>
              <a:off x="1534382" y="0"/>
              <a:ext cx="3494150" cy="2874127"/>
            </a:xfrm>
            <a:custGeom>
              <a:avLst/>
              <a:gdLst>
                <a:gd name="connsiteX0" fmla="*/ 1410462 w 3494150"/>
                <a:gd name="connsiteY0" fmla="*/ 2874127 h 2874127"/>
                <a:gd name="connsiteX1" fmla="*/ 1390174 w 3494150"/>
                <a:gd name="connsiteY1" fmla="*/ 2554505 h 2874127"/>
                <a:gd name="connsiteX2" fmla="*/ 3494151 w 3494150"/>
                <a:gd name="connsiteY2" fmla="*/ 0 h 2874127"/>
                <a:gd name="connsiteX3" fmla="*/ 0 w 3494150"/>
                <a:gd name="connsiteY3" fmla="*/ 2874127 h 2874127"/>
                <a:gd name="connsiteX4" fmla="*/ 1410462 w 3494150"/>
                <a:gd name="connsiteY4" fmla="*/ 2874127 h 2874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4150" h="2874127">
                  <a:moveTo>
                    <a:pt x="1410462" y="2874127"/>
                  </a:moveTo>
                  <a:cubicBezTo>
                    <a:pt x="1397698" y="2769424"/>
                    <a:pt x="1390174" y="2662724"/>
                    <a:pt x="1390174" y="2554505"/>
                  </a:cubicBezTo>
                  <a:cubicBezTo>
                    <a:pt x="1390174" y="1289319"/>
                    <a:pt x="2294954" y="235346"/>
                    <a:pt x="3494151" y="0"/>
                  </a:cubicBezTo>
                  <a:cubicBezTo>
                    <a:pt x="1791272" y="72685"/>
                    <a:pt x="382524" y="1274497"/>
                    <a:pt x="0" y="2874127"/>
                  </a:cubicBezTo>
                  <a:lnTo>
                    <a:pt x="1410462" y="2874127"/>
                  </a:lnTo>
                  <a:close/>
                </a:path>
              </a:pathLst>
            </a:custGeom>
            <a:solidFill>
              <a:srgbClr val="009CA6">
                <a:alpha val="39066"/>
              </a:srgbClr>
            </a:solidFill>
            <a:ln w="9525" cap="flat">
              <a:noFill/>
              <a:prstDash val="solid"/>
              <a:miter/>
            </a:ln>
          </p:spPr>
          <p:txBody>
            <a:bodyPr rtlCol="0" anchor="ctr"/>
            <a:lstStyle/>
            <a:p>
              <a:endParaRPr lang="en-US" sz="2400"/>
            </a:p>
          </p:txBody>
        </p:sp>
      </p:grpSp>
      <p:grpSp>
        <p:nvGrpSpPr>
          <p:cNvPr id="19" name="Group 18">
            <a:extLst>
              <a:ext uri="{FF2B5EF4-FFF2-40B4-BE49-F238E27FC236}">
                <a16:creationId xmlns:a16="http://schemas.microsoft.com/office/drawing/2014/main" id="{76FA0C39-1EE6-6FFA-59C9-6B9566343B00}"/>
              </a:ext>
            </a:extLst>
          </p:cNvPr>
          <p:cNvGrpSpPr/>
          <p:nvPr userDrawn="1"/>
        </p:nvGrpSpPr>
        <p:grpSpPr>
          <a:xfrm rot="10800000">
            <a:off x="8676288" y="4848074"/>
            <a:ext cx="3515713" cy="2009455"/>
            <a:chOff x="0" y="0"/>
            <a:chExt cx="5028532" cy="2874127"/>
          </a:xfrm>
        </p:grpSpPr>
        <p:sp>
          <p:nvSpPr>
            <p:cNvPr id="20" name="Freeform 19">
              <a:extLst>
                <a:ext uri="{FF2B5EF4-FFF2-40B4-BE49-F238E27FC236}">
                  <a16:creationId xmlns:a16="http://schemas.microsoft.com/office/drawing/2014/main" id="{7D77CE6E-2E25-13B7-CF7E-B9EF83010FA9}"/>
                </a:ext>
              </a:extLst>
            </p:cNvPr>
            <p:cNvSpPr/>
            <p:nvPr userDrawn="1"/>
          </p:nvSpPr>
          <p:spPr>
            <a:xfrm>
              <a:off x="0" y="0"/>
              <a:ext cx="3872865" cy="2841822"/>
            </a:xfrm>
            <a:custGeom>
              <a:avLst/>
              <a:gdLst>
                <a:gd name="connsiteX0" fmla="*/ 3872865 w 3872865"/>
                <a:gd name="connsiteY0" fmla="*/ 0 h 2841822"/>
                <a:gd name="connsiteX1" fmla="*/ 0 w 3872865"/>
                <a:gd name="connsiteY1" fmla="*/ 0 h 2841822"/>
                <a:gd name="connsiteX2" fmla="*/ 0 w 3872865"/>
                <a:gd name="connsiteY2" fmla="*/ 2841823 h 2841822"/>
                <a:gd name="connsiteX3" fmla="*/ 3872865 w 3872865"/>
                <a:gd name="connsiteY3" fmla="*/ 0 h 2841822"/>
              </a:gdLst>
              <a:ahLst/>
              <a:cxnLst>
                <a:cxn ang="0">
                  <a:pos x="connsiteX0" y="connsiteY0"/>
                </a:cxn>
                <a:cxn ang="0">
                  <a:pos x="connsiteX1" y="connsiteY1"/>
                </a:cxn>
                <a:cxn ang="0">
                  <a:pos x="connsiteX2" y="connsiteY2"/>
                </a:cxn>
                <a:cxn ang="0">
                  <a:pos x="connsiteX3" y="connsiteY3"/>
                </a:cxn>
              </a:cxnLst>
              <a:rect l="l" t="t" r="r" b="b"/>
              <a:pathLst>
                <a:path w="3872865" h="2841822">
                  <a:moveTo>
                    <a:pt x="3872865" y="0"/>
                  </a:moveTo>
                  <a:lnTo>
                    <a:pt x="0" y="0"/>
                  </a:lnTo>
                  <a:lnTo>
                    <a:pt x="0" y="2841823"/>
                  </a:lnTo>
                  <a:cubicBezTo>
                    <a:pt x="707422" y="1329224"/>
                    <a:pt x="2151888" y="228695"/>
                    <a:pt x="3872865" y="0"/>
                  </a:cubicBezTo>
                </a:path>
              </a:pathLst>
            </a:custGeom>
            <a:solidFill>
              <a:srgbClr val="003087"/>
            </a:solidFill>
            <a:ln w="9525" cap="flat">
              <a:noFill/>
              <a:prstDash val="solid"/>
              <a:miter/>
            </a:ln>
          </p:spPr>
          <p:txBody>
            <a:bodyPr rtlCol="0" anchor="ctr"/>
            <a:lstStyle/>
            <a:p>
              <a:endParaRPr lang="en-US" sz="2400"/>
            </a:p>
          </p:txBody>
        </p:sp>
        <p:sp>
          <p:nvSpPr>
            <p:cNvPr id="21" name="Freeform 20">
              <a:extLst>
                <a:ext uri="{FF2B5EF4-FFF2-40B4-BE49-F238E27FC236}">
                  <a16:creationId xmlns:a16="http://schemas.microsoft.com/office/drawing/2014/main" id="{9F455E2A-A4AA-38FB-CC8B-C089BC26D01E}"/>
                </a:ext>
              </a:extLst>
            </p:cNvPr>
            <p:cNvSpPr/>
            <p:nvPr userDrawn="1"/>
          </p:nvSpPr>
          <p:spPr>
            <a:xfrm>
              <a:off x="1534382" y="0"/>
              <a:ext cx="3494150" cy="2874127"/>
            </a:xfrm>
            <a:custGeom>
              <a:avLst/>
              <a:gdLst>
                <a:gd name="connsiteX0" fmla="*/ 1410462 w 3494150"/>
                <a:gd name="connsiteY0" fmla="*/ 2874127 h 2874127"/>
                <a:gd name="connsiteX1" fmla="*/ 1390174 w 3494150"/>
                <a:gd name="connsiteY1" fmla="*/ 2554505 h 2874127"/>
                <a:gd name="connsiteX2" fmla="*/ 3494151 w 3494150"/>
                <a:gd name="connsiteY2" fmla="*/ 0 h 2874127"/>
                <a:gd name="connsiteX3" fmla="*/ 0 w 3494150"/>
                <a:gd name="connsiteY3" fmla="*/ 2874127 h 2874127"/>
                <a:gd name="connsiteX4" fmla="*/ 1410462 w 3494150"/>
                <a:gd name="connsiteY4" fmla="*/ 2874127 h 2874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4150" h="2874127">
                  <a:moveTo>
                    <a:pt x="1410462" y="2874127"/>
                  </a:moveTo>
                  <a:cubicBezTo>
                    <a:pt x="1397698" y="2769424"/>
                    <a:pt x="1390174" y="2662724"/>
                    <a:pt x="1390174" y="2554505"/>
                  </a:cubicBezTo>
                  <a:cubicBezTo>
                    <a:pt x="1390174" y="1289319"/>
                    <a:pt x="2294954" y="235346"/>
                    <a:pt x="3494151" y="0"/>
                  </a:cubicBezTo>
                  <a:cubicBezTo>
                    <a:pt x="1791272" y="72685"/>
                    <a:pt x="382524" y="1274497"/>
                    <a:pt x="0" y="2874127"/>
                  </a:cubicBezTo>
                  <a:lnTo>
                    <a:pt x="1410462" y="2874127"/>
                  </a:lnTo>
                  <a:close/>
                </a:path>
              </a:pathLst>
            </a:custGeom>
            <a:solidFill>
              <a:srgbClr val="009CA6">
                <a:alpha val="39066"/>
              </a:srgbClr>
            </a:solidFill>
            <a:ln w="9525" cap="flat">
              <a:noFill/>
              <a:prstDash val="solid"/>
              <a:miter/>
            </a:ln>
          </p:spPr>
          <p:txBody>
            <a:bodyPr rtlCol="0" anchor="ctr"/>
            <a:lstStyle/>
            <a:p>
              <a:endParaRPr lang="en-US" sz="2400"/>
            </a:p>
          </p:txBody>
        </p:sp>
      </p:grpSp>
      <p:pic>
        <p:nvPicPr>
          <p:cNvPr id="6" name="Picture 5" descr="A blue and black logo&#10;&#10;AI-generated content may be incorrect.">
            <a:extLst>
              <a:ext uri="{FF2B5EF4-FFF2-40B4-BE49-F238E27FC236}">
                <a16:creationId xmlns:a16="http://schemas.microsoft.com/office/drawing/2014/main" id="{D3E7BA8F-7F1E-DDC6-4E0B-7F7BBA3F2E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9639" y="451137"/>
            <a:ext cx="2190053" cy="649403"/>
          </a:xfrm>
          <a:prstGeom prst="rect">
            <a:avLst/>
          </a:prstGeom>
        </p:spPr>
      </p:pic>
    </p:spTree>
    <p:extLst>
      <p:ext uri="{BB962C8B-B14F-4D97-AF65-F5344CB8AC3E}">
        <p14:creationId xmlns:p14="http://schemas.microsoft.com/office/powerpoint/2010/main" val="319040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er">
    <p:bg>
      <p:bgPr>
        <a:solidFill>
          <a:srgbClr val="00308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7131F-93E2-17AC-41D2-B34A8748EDEF}"/>
              </a:ext>
            </a:extLst>
          </p:cNvPr>
          <p:cNvSpPr>
            <a:spLocks noGrp="1"/>
          </p:cNvSpPr>
          <p:nvPr userDrawn="1">
            <p:ph type="title" hasCustomPrompt="1"/>
          </p:nvPr>
        </p:nvSpPr>
        <p:spPr>
          <a:xfrm>
            <a:off x="3203154" y="2571750"/>
            <a:ext cx="5785692" cy="1086852"/>
          </a:xfrm>
        </p:spPr>
        <p:txBody>
          <a:bodyPr wrap="square">
            <a:noAutofit/>
          </a:bodyPr>
          <a:lstStyle>
            <a:lvl1pPr algn="ctr">
              <a:lnSpc>
                <a:spcPct val="100000"/>
              </a:lnSpc>
              <a:defRPr sz="8000">
                <a:solidFill>
                  <a:schemeClr val="bg1"/>
                </a:solidFill>
              </a:defRPr>
            </a:lvl1pPr>
          </a:lstStyle>
          <a:p>
            <a:r>
              <a:rPr lang="en-GB"/>
              <a:t>Thank you </a:t>
            </a:r>
          </a:p>
        </p:txBody>
      </p:sp>
      <p:pic>
        <p:nvPicPr>
          <p:cNvPr id="28" name="Graphic 27">
            <a:extLst>
              <a:ext uri="{FF2B5EF4-FFF2-40B4-BE49-F238E27FC236}">
                <a16:creationId xmlns:a16="http://schemas.microsoft.com/office/drawing/2014/main" id="{7A883855-1009-1D2C-93D4-EB0CAD7C6B7D}"/>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4791677" y="5488625"/>
            <a:ext cx="497940" cy="509432"/>
          </a:xfrm>
          <a:prstGeom prst="rect">
            <a:avLst/>
          </a:prstGeom>
        </p:spPr>
      </p:pic>
      <p:pic>
        <p:nvPicPr>
          <p:cNvPr id="30" name="Graphic 29">
            <a:extLst>
              <a:ext uri="{FF2B5EF4-FFF2-40B4-BE49-F238E27FC236}">
                <a16:creationId xmlns:a16="http://schemas.microsoft.com/office/drawing/2014/main" id="{86754659-5F04-626D-B5C3-A89674FE1CAB}"/>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38974" y="5488625"/>
            <a:ext cx="497940" cy="509432"/>
          </a:xfrm>
          <a:prstGeom prst="rect">
            <a:avLst/>
          </a:prstGeom>
        </p:spPr>
      </p:pic>
      <p:pic>
        <p:nvPicPr>
          <p:cNvPr id="32" name="Graphic 31">
            <a:extLst>
              <a:ext uri="{FF2B5EF4-FFF2-40B4-BE49-F238E27FC236}">
                <a16:creationId xmlns:a16="http://schemas.microsoft.com/office/drawing/2014/main" id="{8906E869-DE23-4A67-D345-CE35E9C9D80C}"/>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80071" y="5995972"/>
            <a:ext cx="497940" cy="509432"/>
          </a:xfrm>
          <a:prstGeom prst="rect">
            <a:avLst/>
          </a:prstGeom>
        </p:spPr>
      </p:pic>
      <p:pic>
        <p:nvPicPr>
          <p:cNvPr id="34" name="Graphic 33">
            <a:extLst>
              <a:ext uri="{FF2B5EF4-FFF2-40B4-BE49-F238E27FC236}">
                <a16:creationId xmlns:a16="http://schemas.microsoft.com/office/drawing/2014/main" id="{FCBC2010-57AA-3E8A-5258-BC3C88B8E6CE}"/>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80071" y="5488625"/>
            <a:ext cx="497940" cy="509432"/>
          </a:xfrm>
          <a:prstGeom prst="rect">
            <a:avLst/>
          </a:prstGeom>
        </p:spPr>
      </p:pic>
      <p:sp>
        <p:nvSpPr>
          <p:cNvPr id="8" name="TextBox 7">
            <a:extLst>
              <a:ext uri="{FF2B5EF4-FFF2-40B4-BE49-F238E27FC236}">
                <a16:creationId xmlns:a16="http://schemas.microsoft.com/office/drawing/2014/main" id="{F0B6D42F-4406-5E8E-C7BA-53DF76465CC3}"/>
              </a:ext>
            </a:extLst>
          </p:cNvPr>
          <p:cNvSpPr txBox="1"/>
          <p:nvPr userDrawn="1"/>
        </p:nvSpPr>
        <p:spPr>
          <a:xfrm>
            <a:off x="3187815" y="5636755"/>
            <a:ext cx="2205319" cy="240066"/>
          </a:xfrm>
          <a:prstGeom prst="rect">
            <a:avLst/>
          </a:prstGeom>
          <a:noFill/>
        </p:spPr>
        <p:txBody>
          <a:bodyPr wrap="square" lIns="0" tIns="0" rIns="0" rtlCol="0">
            <a:spAutoFit/>
          </a:bodyPr>
          <a:lstStyle/>
          <a:p>
            <a:pPr marL="0" marR="0" lvl="0" indent="0" algn="l" defTabSz="914400" rtl="0" eaLnBrk="1" fontAlgn="auto" latinLnBrk="0" hangingPunct="1">
              <a:lnSpc>
                <a:spcPct val="90000"/>
              </a:lnSpc>
              <a:spcBef>
                <a:spcPts val="1000"/>
              </a:spcBef>
              <a:spcAft>
                <a:spcPts val="0"/>
              </a:spcAft>
              <a:buClr>
                <a:srgbClr val="73D1EB"/>
              </a:buClr>
              <a:buSzPct val="110000"/>
              <a:buFont typeface="Courier New" panose="02070309020205020404" pitchFamily="49" charset="0"/>
              <a:buNone/>
              <a:tabLst/>
              <a:defRPr/>
            </a:pPr>
            <a:r>
              <a:rPr kumimoji="0" lang="en-GB" sz="1400" b="0" i="0" u="none" strike="noStrike" kern="1200" cap="none" spc="0" normalizeH="0" baseline="0" noProof="0" err="1">
                <a:ln>
                  <a:noFill/>
                </a:ln>
                <a:solidFill>
                  <a:srgbClr val="009CA6"/>
                </a:solidFill>
                <a:effectLst/>
                <a:uLnTx/>
                <a:uFillTx/>
                <a:latin typeface="Effra" panose="020B0603020203020204" pitchFamily="34" charset="0"/>
                <a:ea typeface="Roboto" panose="02000000000000000000" pitchFamily="2" charset="0"/>
                <a:cs typeface="Effra" panose="020B0603020203020204" pitchFamily="34" charset="0"/>
              </a:rPr>
              <a:t>info@ciht.org.uk</a:t>
            </a:r>
            <a:endParaRPr kumimoji="0" lang="en-GB" sz="1400" b="0" i="0" u="none" strike="noStrike" kern="1200" cap="none" spc="0" normalizeH="0" baseline="0" noProof="0">
              <a:ln>
                <a:noFill/>
              </a:ln>
              <a:solidFill>
                <a:srgbClr val="009CA6"/>
              </a:solidFill>
              <a:effectLst/>
              <a:uLnTx/>
              <a:uFillTx/>
              <a:latin typeface="Effra" panose="020B0603020203020204" pitchFamily="34" charset="0"/>
              <a:ea typeface="Roboto" panose="02000000000000000000" pitchFamily="2" charset="0"/>
              <a:cs typeface="Effra" panose="020B0603020203020204" pitchFamily="34" charset="0"/>
            </a:endParaRPr>
          </a:p>
        </p:txBody>
      </p:sp>
      <p:sp>
        <p:nvSpPr>
          <p:cNvPr id="9" name="TextBox 8">
            <a:extLst>
              <a:ext uri="{FF2B5EF4-FFF2-40B4-BE49-F238E27FC236}">
                <a16:creationId xmlns:a16="http://schemas.microsoft.com/office/drawing/2014/main" id="{F4551E2C-AE98-16F8-F5F3-98BFA118F722}"/>
              </a:ext>
            </a:extLst>
          </p:cNvPr>
          <p:cNvSpPr txBox="1"/>
          <p:nvPr userDrawn="1"/>
        </p:nvSpPr>
        <p:spPr>
          <a:xfrm>
            <a:off x="5299421" y="5636755"/>
            <a:ext cx="2205319" cy="240066"/>
          </a:xfrm>
          <a:prstGeom prst="rect">
            <a:avLst/>
          </a:prstGeom>
          <a:noFill/>
        </p:spPr>
        <p:txBody>
          <a:bodyPr wrap="square" lIns="0" tIns="0" rIns="0" rtlCol="0">
            <a:spAutoFit/>
          </a:bodyPr>
          <a:lstStyle/>
          <a:p>
            <a:pPr marL="0" marR="0" lvl="0" indent="0" algn="l" defTabSz="914400" rtl="0" eaLnBrk="1" fontAlgn="auto" latinLnBrk="0" hangingPunct="1">
              <a:lnSpc>
                <a:spcPct val="90000"/>
              </a:lnSpc>
              <a:spcBef>
                <a:spcPts val="1000"/>
              </a:spcBef>
              <a:spcAft>
                <a:spcPts val="0"/>
              </a:spcAft>
              <a:buClr>
                <a:srgbClr val="73D1EB"/>
              </a:buClr>
              <a:buSzPct val="110000"/>
              <a:buFont typeface="Courier New" panose="02070309020205020404" pitchFamily="49" charset="0"/>
              <a:buNone/>
              <a:tabLst/>
              <a:defRPr/>
            </a:pPr>
            <a:r>
              <a:rPr kumimoji="0" lang="en-GB" sz="1400" b="0" i="0" u="none" strike="noStrike" kern="1200" cap="none" spc="0" normalizeH="0" baseline="0" noProof="0" err="1">
                <a:ln>
                  <a:noFill/>
                </a:ln>
                <a:solidFill>
                  <a:srgbClr val="009CA6"/>
                </a:solidFill>
                <a:effectLst/>
                <a:uLnTx/>
                <a:uFillTx/>
                <a:latin typeface="Effra" panose="020B0603020203020204" pitchFamily="34" charset="0"/>
                <a:ea typeface="Roboto" panose="02000000000000000000" pitchFamily="2" charset="0"/>
                <a:cs typeface="Effra" panose="020B0603020203020204" pitchFamily="34" charset="0"/>
              </a:rPr>
              <a:t>x.com</a:t>
            </a:r>
            <a:r>
              <a:rPr kumimoji="0" lang="en-GB" sz="1400" b="0" i="0" u="none" strike="noStrike" kern="1200" cap="none" spc="0" normalizeH="0" baseline="0" noProof="0">
                <a:ln>
                  <a:noFill/>
                </a:ln>
                <a:solidFill>
                  <a:srgbClr val="009CA6"/>
                </a:solidFill>
                <a:effectLst/>
                <a:uLnTx/>
                <a:uFillTx/>
                <a:latin typeface="Effra" panose="020B0603020203020204" pitchFamily="34" charset="0"/>
                <a:ea typeface="Roboto" panose="02000000000000000000" pitchFamily="2" charset="0"/>
                <a:cs typeface="Effra" panose="020B0603020203020204" pitchFamily="34" charset="0"/>
              </a:rPr>
              <a:t>/CIHTUK</a:t>
            </a:r>
          </a:p>
        </p:txBody>
      </p:sp>
      <p:sp>
        <p:nvSpPr>
          <p:cNvPr id="12" name="TextBox 11">
            <a:extLst>
              <a:ext uri="{FF2B5EF4-FFF2-40B4-BE49-F238E27FC236}">
                <a16:creationId xmlns:a16="http://schemas.microsoft.com/office/drawing/2014/main" id="{A4124CCC-977F-1A0A-738C-5993553236DA}"/>
              </a:ext>
            </a:extLst>
          </p:cNvPr>
          <p:cNvSpPr txBox="1"/>
          <p:nvPr userDrawn="1"/>
        </p:nvSpPr>
        <p:spPr>
          <a:xfrm>
            <a:off x="7162057" y="5636755"/>
            <a:ext cx="2205319" cy="240066"/>
          </a:xfrm>
          <a:prstGeom prst="rect">
            <a:avLst/>
          </a:prstGeom>
          <a:noFill/>
        </p:spPr>
        <p:txBody>
          <a:bodyPr wrap="square" lIns="0" tIns="0" rIns="0" rtlCol="0">
            <a:spAutoFit/>
          </a:bodyPr>
          <a:lstStyle/>
          <a:p>
            <a:pPr marL="0" marR="0" lvl="0" indent="0" algn="l" defTabSz="914400" rtl="0" eaLnBrk="1" fontAlgn="auto" latinLnBrk="0" hangingPunct="1">
              <a:lnSpc>
                <a:spcPct val="90000"/>
              </a:lnSpc>
              <a:spcBef>
                <a:spcPts val="1000"/>
              </a:spcBef>
              <a:spcAft>
                <a:spcPts val="0"/>
              </a:spcAft>
              <a:buClr>
                <a:srgbClr val="73D1EB"/>
              </a:buClr>
              <a:buSzPct val="110000"/>
              <a:buFont typeface="Courier New" panose="02070309020205020404" pitchFamily="49" charset="0"/>
              <a:buNone/>
              <a:tabLst/>
              <a:defRPr/>
            </a:pPr>
            <a:r>
              <a:rPr kumimoji="0" lang="en-GB" sz="1400" b="0" i="0" u="none" strike="noStrike" kern="1200" cap="none" spc="0" normalizeH="0" baseline="0" noProof="0" err="1">
                <a:ln>
                  <a:noFill/>
                </a:ln>
                <a:solidFill>
                  <a:srgbClr val="009CA6"/>
                </a:solidFill>
                <a:effectLst/>
                <a:uLnTx/>
                <a:uFillTx/>
                <a:latin typeface="Effra" panose="020B0603020203020204" pitchFamily="34" charset="0"/>
                <a:ea typeface="Roboto" panose="02000000000000000000" pitchFamily="2" charset="0"/>
                <a:cs typeface="Effra" panose="020B0603020203020204" pitchFamily="34" charset="0"/>
              </a:rPr>
              <a:t>youtube.com</a:t>
            </a:r>
            <a:r>
              <a:rPr kumimoji="0" lang="en-GB" sz="1400" b="0" i="0" u="none" strike="noStrike" kern="1200" cap="none" spc="0" normalizeH="0" baseline="0" noProof="0">
                <a:ln>
                  <a:noFill/>
                </a:ln>
                <a:solidFill>
                  <a:srgbClr val="009CA6"/>
                </a:solidFill>
                <a:effectLst/>
                <a:uLnTx/>
                <a:uFillTx/>
                <a:latin typeface="Effra" panose="020B0603020203020204" pitchFamily="34" charset="0"/>
                <a:ea typeface="Roboto" panose="02000000000000000000" pitchFamily="2" charset="0"/>
                <a:cs typeface="Effra" panose="020B0603020203020204" pitchFamily="34" charset="0"/>
              </a:rPr>
              <a:t>/user/CIHTUK</a:t>
            </a:r>
          </a:p>
        </p:txBody>
      </p:sp>
      <p:sp>
        <p:nvSpPr>
          <p:cNvPr id="14" name="TextBox 13">
            <a:extLst>
              <a:ext uri="{FF2B5EF4-FFF2-40B4-BE49-F238E27FC236}">
                <a16:creationId xmlns:a16="http://schemas.microsoft.com/office/drawing/2014/main" id="{28BCF3ED-FED2-16BC-F810-156D3CCF3439}"/>
              </a:ext>
            </a:extLst>
          </p:cNvPr>
          <p:cNvSpPr txBox="1"/>
          <p:nvPr userDrawn="1"/>
        </p:nvSpPr>
        <p:spPr>
          <a:xfrm>
            <a:off x="3189707" y="6157237"/>
            <a:ext cx="6215378" cy="240066"/>
          </a:xfrm>
          <a:prstGeom prst="rect">
            <a:avLst/>
          </a:prstGeom>
          <a:noFill/>
        </p:spPr>
        <p:txBody>
          <a:bodyPr wrap="square" lIns="0" tIns="0" rIns="0" rtlCol="0">
            <a:spAutoFit/>
          </a:bodyPr>
          <a:lstStyle/>
          <a:p>
            <a:pPr marL="0" marR="0" lvl="0" indent="0" algn="l" defTabSz="914400" rtl="0" eaLnBrk="1" fontAlgn="auto" latinLnBrk="0" hangingPunct="1">
              <a:lnSpc>
                <a:spcPct val="90000"/>
              </a:lnSpc>
              <a:spcBef>
                <a:spcPts val="1000"/>
              </a:spcBef>
              <a:spcAft>
                <a:spcPts val="0"/>
              </a:spcAft>
              <a:buClr>
                <a:srgbClr val="73D1EB"/>
              </a:buClr>
              <a:buSzPct val="110000"/>
              <a:buFont typeface="Courier New" panose="02070309020205020404" pitchFamily="49" charset="0"/>
              <a:buNone/>
              <a:tabLst/>
              <a:defRPr/>
            </a:pPr>
            <a:r>
              <a:rPr kumimoji="0" lang="en-GB" sz="1400" b="0" i="0" u="none" strike="noStrike" kern="1200" cap="none" spc="0" normalizeH="0" baseline="0" noProof="0" err="1">
                <a:ln>
                  <a:noFill/>
                </a:ln>
                <a:solidFill>
                  <a:srgbClr val="009CA6"/>
                </a:solidFill>
                <a:effectLst/>
                <a:uLnTx/>
                <a:uFillTx/>
                <a:latin typeface="Effra" panose="020B0603020203020204" pitchFamily="34" charset="0"/>
                <a:ea typeface="Roboto" panose="02000000000000000000" pitchFamily="2" charset="0"/>
                <a:cs typeface="Effra" panose="020B0603020203020204" pitchFamily="34" charset="0"/>
              </a:rPr>
              <a:t>linkedin.com</a:t>
            </a:r>
            <a:r>
              <a:rPr kumimoji="0" lang="en-GB" sz="1400" b="0" i="0" u="none" strike="noStrike" kern="1200" cap="none" spc="0" normalizeH="0" baseline="0" noProof="0">
                <a:ln>
                  <a:noFill/>
                </a:ln>
                <a:solidFill>
                  <a:srgbClr val="009CA6"/>
                </a:solidFill>
                <a:effectLst/>
                <a:uLnTx/>
                <a:uFillTx/>
                <a:latin typeface="Effra" panose="020B0603020203020204" pitchFamily="34" charset="0"/>
                <a:ea typeface="Roboto" panose="02000000000000000000" pitchFamily="2" charset="0"/>
                <a:cs typeface="Effra" panose="020B0603020203020204" pitchFamily="34" charset="0"/>
              </a:rPr>
              <a:t>/company/chartered-institution-of-highways-&amp;-transportation</a:t>
            </a:r>
          </a:p>
        </p:txBody>
      </p:sp>
      <p:sp>
        <p:nvSpPr>
          <p:cNvPr id="11" name="Text Placeholder 10">
            <a:extLst>
              <a:ext uri="{FF2B5EF4-FFF2-40B4-BE49-F238E27FC236}">
                <a16:creationId xmlns:a16="http://schemas.microsoft.com/office/drawing/2014/main" id="{9313540A-EF9B-7D63-127D-4BA05FDC546F}"/>
              </a:ext>
            </a:extLst>
          </p:cNvPr>
          <p:cNvSpPr>
            <a:spLocks noGrp="1"/>
          </p:cNvSpPr>
          <p:nvPr>
            <p:ph type="body" sz="quarter" idx="10" hasCustomPrompt="1"/>
          </p:nvPr>
        </p:nvSpPr>
        <p:spPr>
          <a:xfrm>
            <a:off x="3203154" y="3799911"/>
            <a:ext cx="5760640" cy="397104"/>
          </a:xfrm>
        </p:spPr>
        <p:txBody>
          <a:bodyPr>
            <a:noAutofit/>
          </a:bodyPr>
          <a:lstStyle>
            <a:lvl1pPr algn="ctr">
              <a:defRPr sz="2133" b="0" i="0" spc="400">
                <a:solidFill>
                  <a:schemeClr val="bg1"/>
                </a:solidFill>
                <a:latin typeface="Effra" panose="020B0603020203020204" pitchFamily="34" charset="0"/>
                <a:cs typeface="Effra" panose="020B0603020203020204" pitchFamily="34" charset="0"/>
              </a:defRPr>
            </a:lvl1pPr>
          </a:lstStyle>
          <a:p>
            <a:pPr lvl="0"/>
            <a:r>
              <a:rPr lang="en-GB"/>
              <a:t>ANY QUESTIONS?</a:t>
            </a:r>
            <a:endParaRPr lang="en-US"/>
          </a:p>
        </p:txBody>
      </p:sp>
      <p:grpSp>
        <p:nvGrpSpPr>
          <p:cNvPr id="15" name="Group 14">
            <a:extLst>
              <a:ext uri="{FF2B5EF4-FFF2-40B4-BE49-F238E27FC236}">
                <a16:creationId xmlns:a16="http://schemas.microsoft.com/office/drawing/2014/main" id="{8C44B55E-69E6-1F19-E2CC-B2A8007C43F4}"/>
              </a:ext>
            </a:extLst>
          </p:cNvPr>
          <p:cNvGrpSpPr/>
          <p:nvPr userDrawn="1"/>
        </p:nvGrpSpPr>
        <p:grpSpPr>
          <a:xfrm>
            <a:off x="0" y="0"/>
            <a:ext cx="3515713" cy="2009455"/>
            <a:chOff x="0" y="0"/>
            <a:chExt cx="5028532" cy="2874127"/>
          </a:xfrm>
        </p:grpSpPr>
        <p:sp>
          <p:nvSpPr>
            <p:cNvPr id="16" name="Freeform 15">
              <a:extLst>
                <a:ext uri="{FF2B5EF4-FFF2-40B4-BE49-F238E27FC236}">
                  <a16:creationId xmlns:a16="http://schemas.microsoft.com/office/drawing/2014/main" id="{A139C233-E1F8-A2FC-6D9B-4F49445BF676}"/>
                </a:ext>
              </a:extLst>
            </p:cNvPr>
            <p:cNvSpPr/>
            <p:nvPr userDrawn="1"/>
          </p:nvSpPr>
          <p:spPr>
            <a:xfrm>
              <a:off x="0" y="0"/>
              <a:ext cx="3872865" cy="2841822"/>
            </a:xfrm>
            <a:custGeom>
              <a:avLst/>
              <a:gdLst>
                <a:gd name="connsiteX0" fmla="*/ 3872865 w 3872865"/>
                <a:gd name="connsiteY0" fmla="*/ 0 h 2841822"/>
                <a:gd name="connsiteX1" fmla="*/ 0 w 3872865"/>
                <a:gd name="connsiteY1" fmla="*/ 0 h 2841822"/>
                <a:gd name="connsiteX2" fmla="*/ 0 w 3872865"/>
                <a:gd name="connsiteY2" fmla="*/ 2841823 h 2841822"/>
                <a:gd name="connsiteX3" fmla="*/ 3872865 w 3872865"/>
                <a:gd name="connsiteY3" fmla="*/ 0 h 2841822"/>
              </a:gdLst>
              <a:ahLst/>
              <a:cxnLst>
                <a:cxn ang="0">
                  <a:pos x="connsiteX0" y="connsiteY0"/>
                </a:cxn>
                <a:cxn ang="0">
                  <a:pos x="connsiteX1" y="connsiteY1"/>
                </a:cxn>
                <a:cxn ang="0">
                  <a:pos x="connsiteX2" y="connsiteY2"/>
                </a:cxn>
                <a:cxn ang="0">
                  <a:pos x="connsiteX3" y="connsiteY3"/>
                </a:cxn>
              </a:cxnLst>
              <a:rect l="l" t="t" r="r" b="b"/>
              <a:pathLst>
                <a:path w="3872865" h="2841822">
                  <a:moveTo>
                    <a:pt x="3872865" y="0"/>
                  </a:moveTo>
                  <a:lnTo>
                    <a:pt x="0" y="0"/>
                  </a:lnTo>
                  <a:lnTo>
                    <a:pt x="0" y="2841823"/>
                  </a:lnTo>
                  <a:cubicBezTo>
                    <a:pt x="707422" y="1329224"/>
                    <a:pt x="2151888" y="228695"/>
                    <a:pt x="3872865" y="0"/>
                  </a:cubicBezTo>
                </a:path>
              </a:pathLst>
            </a:custGeom>
            <a:solidFill>
              <a:srgbClr val="009CA6"/>
            </a:solidFill>
            <a:ln w="9525" cap="flat">
              <a:noFill/>
              <a:prstDash val="solid"/>
              <a:miter/>
            </a:ln>
          </p:spPr>
          <p:txBody>
            <a:bodyPr rtlCol="0" anchor="ctr"/>
            <a:lstStyle/>
            <a:p>
              <a:endParaRPr lang="en-US" sz="2400"/>
            </a:p>
          </p:txBody>
        </p:sp>
        <p:sp>
          <p:nvSpPr>
            <p:cNvPr id="17" name="Freeform 16">
              <a:extLst>
                <a:ext uri="{FF2B5EF4-FFF2-40B4-BE49-F238E27FC236}">
                  <a16:creationId xmlns:a16="http://schemas.microsoft.com/office/drawing/2014/main" id="{BF3B8E87-6A8C-5954-61C3-DF8549C2824E}"/>
                </a:ext>
              </a:extLst>
            </p:cNvPr>
            <p:cNvSpPr/>
            <p:nvPr userDrawn="1"/>
          </p:nvSpPr>
          <p:spPr>
            <a:xfrm>
              <a:off x="1534382" y="0"/>
              <a:ext cx="3494150" cy="2874127"/>
            </a:xfrm>
            <a:custGeom>
              <a:avLst/>
              <a:gdLst>
                <a:gd name="connsiteX0" fmla="*/ 1410462 w 3494150"/>
                <a:gd name="connsiteY0" fmla="*/ 2874127 h 2874127"/>
                <a:gd name="connsiteX1" fmla="*/ 1390174 w 3494150"/>
                <a:gd name="connsiteY1" fmla="*/ 2554505 h 2874127"/>
                <a:gd name="connsiteX2" fmla="*/ 3494151 w 3494150"/>
                <a:gd name="connsiteY2" fmla="*/ 0 h 2874127"/>
                <a:gd name="connsiteX3" fmla="*/ 0 w 3494150"/>
                <a:gd name="connsiteY3" fmla="*/ 2874127 h 2874127"/>
                <a:gd name="connsiteX4" fmla="*/ 1410462 w 3494150"/>
                <a:gd name="connsiteY4" fmla="*/ 2874127 h 2874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4150" h="2874127">
                  <a:moveTo>
                    <a:pt x="1410462" y="2874127"/>
                  </a:moveTo>
                  <a:cubicBezTo>
                    <a:pt x="1397698" y="2769424"/>
                    <a:pt x="1390174" y="2662724"/>
                    <a:pt x="1390174" y="2554505"/>
                  </a:cubicBezTo>
                  <a:cubicBezTo>
                    <a:pt x="1390174" y="1289319"/>
                    <a:pt x="2294954" y="235346"/>
                    <a:pt x="3494151" y="0"/>
                  </a:cubicBezTo>
                  <a:cubicBezTo>
                    <a:pt x="1791272" y="72685"/>
                    <a:pt x="382524" y="1274497"/>
                    <a:pt x="0" y="2874127"/>
                  </a:cubicBezTo>
                  <a:lnTo>
                    <a:pt x="1410462" y="2874127"/>
                  </a:lnTo>
                  <a:close/>
                </a:path>
              </a:pathLst>
            </a:custGeom>
            <a:solidFill>
              <a:srgbClr val="009CA6">
                <a:alpha val="39066"/>
              </a:srgbClr>
            </a:solidFill>
            <a:ln w="9525" cap="flat">
              <a:noFill/>
              <a:prstDash val="solid"/>
              <a:miter/>
            </a:ln>
          </p:spPr>
          <p:txBody>
            <a:bodyPr rtlCol="0" anchor="ctr"/>
            <a:lstStyle/>
            <a:p>
              <a:endParaRPr lang="en-US" sz="2400"/>
            </a:p>
          </p:txBody>
        </p:sp>
      </p:grpSp>
      <p:grpSp>
        <p:nvGrpSpPr>
          <p:cNvPr id="19" name="Group 18">
            <a:extLst>
              <a:ext uri="{FF2B5EF4-FFF2-40B4-BE49-F238E27FC236}">
                <a16:creationId xmlns:a16="http://schemas.microsoft.com/office/drawing/2014/main" id="{BC30E5B5-593D-E413-2AC8-3FC3E1711622}"/>
              </a:ext>
            </a:extLst>
          </p:cNvPr>
          <p:cNvGrpSpPr/>
          <p:nvPr userDrawn="1"/>
        </p:nvGrpSpPr>
        <p:grpSpPr>
          <a:xfrm rot="10800000">
            <a:off x="8676288" y="4848074"/>
            <a:ext cx="3515713" cy="2009455"/>
            <a:chOff x="0" y="0"/>
            <a:chExt cx="5028532" cy="2874127"/>
          </a:xfrm>
        </p:grpSpPr>
        <p:sp>
          <p:nvSpPr>
            <p:cNvPr id="20" name="Freeform 19">
              <a:extLst>
                <a:ext uri="{FF2B5EF4-FFF2-40B4-BE49-F238E27FC236}">
                  <a16:creationId xmlns:a16="http://schemas.microsoft.com/office/drawing/2014/main" id="{1800F01E-EE64-1381-E06A-A3E3D436FE66}"/>
                </a:ext>
              </a:extLst>
            </p:cNvPr>
            <p:cNvSpPr/>
            <p:nvPr userDrawn="1"/>
          </p:nvSpPr>
          <p:spPr>
            <a:xfrm>
              <a:off x="0" y="0"/>
              <a:ext cx="3872865" cy="2841822"/>
            </a:xfrm>
            <a:custGeom>
              <a:avLst/>
              <a:gdLst>
                <a:gd name="connsiteX0" fmla="*/ 3872865 w 3872865"/>
                <a:gd name="connsiteY0" fmla="*/ 0 h 2841822"/>
                <a:gd name="connsiteX1" fmla="*/ 0 w 3872865"/>
                <a:gd name="connsiteY1" fmla="*/ 0 h 2841822"/>
                <a:gd name="connsiteX2" fmla="*/ 0 w 3872865"/>
                <a:gd name="connsiteY2" fmla="*/ 2841823 h 2841822"/>
                <a:gd name="connsiteX3" fmla="*/ 3872865 w 3872865"/>
                <a:gd name="connsiteY3" fmla="*/ 0 h 2841822"/>
              </a:gdLst>
              <a:ahLst/>
              <a:cxnLst>
                <a:cxn ang="0">
                  <a:pos x="connsiteX0" y="connsiteY0"/>
                </a:cxn>
                <a:cxn ang="0">
                  <a:pos x="connsiteX1" y="connsiteY1"/>
                </a:cxn>
                <a:cxn ang="0">
                  <a:pos x="connsiteX2" y="connsiteY2"/>
                </a:cxn>
                <a:cxn ang="0">
                  <a:pos x="connsiteX3" y="connsiteY3"/>
                </a:cxn>
              </a:cxnLst>
              <a:rect l="l" t="t" r="r" b="b"/>
              <a:pathLst>
                <a:path w="3872865" h="2841822">
                  <a:moveTo>
                    <a:pt x="3872865" y="0"/>
                  </a:moveTo>
                  <a:lnTo>
                    <a:pt x="0" y="0"/>
                  </a:lnTo>
                  <a:lnTo>
                    <a:pt x="0" y="2841823"/>
                  </a:lnTo>
                  <a:cubicBezTo>
                    <a:pt x="707422" y="1329224"/>
                    <a:pt x="2151888" y="228695"/>
                    <a:pt x="3872865" y="0"/>
                  </a:cubicBezTo>
                </a:path>
              </a:pathLst>
            </a:custGeom>
            <a:solidFill>
              <a:srgbClr val="009CA6"/>
            </a:solidFill>
            <a:ln w="9525" cap="flat">
              <a:noFill/>
              <a:prstDash val="solid"/>
              <a:miter/>
            </a:ln>
          </p:spPr>
          <p:txBody>
            <a:bodyPr rtlCol="0" anchor="ctr"/>
            <a:lstStyle/>
            <a:p>
              <a:endParaRPr lang="en-US" sz="2400"/>
            </a:p>
          </p:txBody>
        </p:sp>
        <p:sp>
          <p:nvSpPr>
            <p:cNvPr id="21" name="Freeform 20">
              <a:extLst>
                <a:ext uri="{FF2B5EF4-FFF2-40B4-BE49-F238E27FC236}">
                  <a16:creationId xmlns:a16="http://schemas.microsoft.com/office/drawing/2014/main" id="{3A1B184F-9AF7-E398-AC07-0A901358B3AB}"/>
                </a:ext>
              </a:extLst>
            </p:cNvPr>
            <p:cNvSpPr/>
            <p:nvPr userDrawn="1"/>
          </p:nvSpPr>
          <p:spPr>
            <a:xfrm>
              <a:off x="1534382" y="0"/>
              <a:ext cx="3494150" cy="2874127"/>
            </a:xfrm>
            <a:custGeom>
              <a:avLst/>
              <a:gdLst>
                <a:gd name="connsiteX0" fmla="*/ 1410462 w 3494150"/>
                <a:gd name="connsiteY0" fmla="*/ 2874127 h 2874127"/>
                <a:gd name="connsiteX1" fmla="*/ 1390174 w 3494150"/>
                <a:gd name="connsiteY1" fmla="*/ 2554505 h 2874127"/>
                <a:gd name="connsiteX2" fmla="*/ 3494151 w 3494150"/>
                <a:gd name="connsiteY2" fmla="*/ 0 h 2874127"/>
                <a:gd name="connsiteX3" fmla="*/ 0 w 3494150"/>
                <a:gd name="connsiteY3" fmla="*/ 2874127 h 2874127"/>
                <a:gd name="connsiteX4" fmla="*/ 1410462 w 3494150"/>
                <a:gd name="connsiteY4" fmla="*/ 2874127 h 2874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4150" h="2874127">
                  <a:moveTo>
                    <a:pt x="1410462" y="2874127"/>
                  </a:moveTo>
                  <a:cubicBezTo>
                    <a:pt x="1397698" y="2769424"/>
                    <a:pt x="1390174" y="2662724"/>
                    <a:pt x="1390174" y="2554505"/>
                  </a:cubicBezTo>
                  <a:cubicBezTo>
                    <a:pt x="1390174" y="1289319"/>
                    <a:pt x="2294954" y="235346"/>
                    <a:pt x="3494151" y="0"/>
                  </a:cubicBezTo>
                  <a:cubicBezTo>
                    <a:pt x="1791272" y="72685"/>
                    <a:pt x="382524" y="1274497"/>
                    <a:pt x="0" y="2874127"/>
                  </a:cubicBezTo>
                  <a:lnTo>
                    <a:pt x="1410462" y="2874127"/>
                  </a:lnTo>
                  <a:close/>
                </a:path>
              </a:pathLst>
            </a:custGeom>
            <a:solidFill>
              <a:srgbClr val="009CA6">
                <a:alpha val="39066"/>
              </a:srgbClr>
            </a:solidFill>
            <a:ln w="9525" cap="flat">
              <a:noFill/>
              <a:prstDash val="solid"/>
              <a:miter/>
            </a:ln>
          </p:spPr>
          <p:txBody>
            <a:bodyPr rtlCol="0" anchor="ctr"/>
            <a:lstStyle/>
            <a:p>
              <a:endParaRPr lang="en-US" sz="2400"/>
            </a:p>
          </p:txBody>
        </p:sp>
      </p:grpSp>
      <p:pic>
        <p:nvPicPr>
          <p:cNvPr id="3" name="Picture 2">
            <a:extLst>
              <a:ext uri="{FF2B5EF4-FFF2-40B4-BE49-F238E27FC236}">
                <a16:creationId xmlns:a16="http://schemas.microsoft.com/office/drawing/2014/main" id="{CE1CD9EB-932D-F9BD-F137-6F1214FB9297}"/>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5019639" y="451137"/>
            <a:ext cx="2190053" cy="649402"/>
          </a:xfrm>
          <a:prstGeom prst="rect">
            <a:avLst/>
          </a:prstGeom>
        </p:spPr>
      </p:pic>
    </p:spTree>
    <p:extLst>
      <p:ext uri="{BB962C8B-B14F-4D97-AF65-F5344CB8AC3E}">
        <p14:creationId xmlns:p14="http://schemas.microsoft.com/office/powerpoint/2010/main" val="3181107396"/>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Long quote">
    <p:bg>
      <p:bgPr>
        <a:solidFill>
          <a:srgbClr val="003087"/>
        </a:solidFill>
        <a:effectLst/>
      </p:bgPr>
    </p:bg>
    <p:spTree>
      <p:nvGrpSpPr>
        <p:cNvPr id="1" name=""/>
        <p:cNvGrpSpPr/>
        <p:nvPr/>
      </p:nvGrpSpPr>
      <p:grpSpPr>
        <a:xfrm>
          <a:off x="0" y="0"/>
          <a:ext cx="0" cy="0"/>
          <a:chOff x="0" y="0"/>
          <a:chExt cx="0" cy="0"/>
        </a:xfrm>
      </p:grpSpPr>
      <p:sp>
        <p:nvSpPr>
          <p:cNvPr id="8" name="Round Diagonal Corner of Rectangle 7">
            <a:extLst>
              <a:ext uri="{FF2B5EF4-FFF2-40B4-BE49-F238E27FC236}">
                <a16:creationId xmlns:a16="http://schemas.microsoft.com/office/drawing/2014/main" id="{42B7270C-215F-479E-B5B4-3996AECF7BBC}"/>
              </a:ext>
            </a:extLst>
          </p:cNvPr>
          <p:cNvSpPr/>
          <p:nvPr userDrawn="1"/>
        </p:nvSpPr>
        <p:spPr>
          <a:xfrm>
            <a:off x="5182599" y="271882"/>
            <a:ext cx="6435598" cy="6144794"/>
          </a:xfrm>
          <a:prstGeom prst="round2Diag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DB3BE4-F6A4-1AA2-6467-BC73B7AC0C50}"/>
              </a:ext>
            </a:extLst>
          </p:cNvPr>
          <p:cNvSpPr>
            <a:spLocks noGrp="1"/>
          </p:cNvSpPr>
          <p:nvPr>
            <p:ph type="ctrTitle" hasCustomPrompt="1"/>
          </p:nvPr>
        </p:nvSpPr>
        <p:spPr>
          <a:xfrm>
            <a:off x="240718" y="1348300"/>
            <a:ext cx="4764420" cy="3055388"/>
          </a:xfrm>
        </p:spPr>
        <p:txBody>
          <a:bodyPr wrap="square" anchor="t" anchorCtr="0">
            <a:noAutofit/>
          </a:bodyPr>
          <a:lstStyle>
            <a:lvl1pPr algn="l">
              <a:lnSpc>
                <a:spcPts val="2920"/>
              </a:lnSpc>
              <a:defRPr sz="2400">
                <a:solidFill>
                  <a:schemeClr val="bg1"/>
                </a:solidFill>
              </a:defRPr>
            </a:lvl1pPr>
          </a:lstStyle>
          <a:p>
            <a:r>
              <a:rPr lang="en-US"/>
              <a:t>Quote goes here. It has survived not only five centuries, but also the leap into electronic typesetting, remaining essentially unchanged. Many desktop publishing packages and web page editors now use Lorem Ipsum as their default model text.</a:t>
            </a:r>
          </a:p>
        </p:txBody>
      </p:sp>
      <p:sp>
        <p:nvSpPr>
          <p:cNvPr id="20" name="Footer Placeholder 4">
            <a:extLst>
              <a:ext uri="{FF2B5EF4-FFF2-40B4-BE49-F238E27FC236}">
                <a16:creationId xmlns:a16="http://schemas.microsoft.com/office/drawing/2014/main" id="{9EBCFB51-5AAC-27F9-7C13-26AA516B240F}"/>
              </a:ext>
            </a:extLst>
          </p:cNvPr>
          <p:cNvSpPr>
            <a:spLocks noGrp="1"/>
          </p:cNvSpPr>
          <p:nvPr>
            <p:ph type="ftr" sz="quarter" idx="3"/>
          </p:nvPr>
        </p:nvSpPr>
        <p:spPr>
          <a:xfrm>
            <a:off x="1480168" y="6318806"/>
            <a:ext cx="3978862" cy="365125"/>
          </a:xfrm>
          <a:prstGeom prst="rect">
            <a:avLst/>
          </a:prstGeom>
        </p:spPr>
        <p:txBody>
          <a:bodyPr vert="horz" lIns="91440" tIns="45720" rIns="91440" bIns="45720" rtlCol="0" anchor="ctr"/>
          <a:lstStyle>
            <a:lvl1pPr algn="l">
              <a:defRPr sz="1100">
                <a:solidFill>
                  <a:schemeClr val="accent1"/>
                </a:solidFill>
              </a:defRPr>
            </a:lvl1pPr>
          </a:lstStyle>
          <a:p>
            <a:r>
              <a:rPr lang="en-GB"/>
              <a:t>Presentation title goes here</a:t>
            </a:r>
          </a:p>
        </p:txBody>
      </p:sp>
      <p:sp>
        <p:nvSpPr>
          <p:cNvPr id="21" name="Slide Number Placeholder 5">
            <a:extLst>
              <a:ext uri="{FF2B5EF4-FFF2-40B4-BE49-F238E27FC236}">
                <a16:creationId xmlns:a16="http://schemas.microsoft.com/office/drawing/2014/main" id="{AA08D7D8-943C-2D6F-3EB1-28C6EE51438F}"/>
              </a:ext>
            </a:extLst>
          </p:cNvPr>
          <p:cNvSpPr>
            <a:spLocks noGrp="1"/>
          </p:cNvSpPr>
          <p:nvPr>
            <p:ph type="sldNum" sz="quarter" idx="4"/>
          </p:nvPr>
        </p:nvSpPr>
        <p:spPr>
          <a:xfrm>
            <a:off x="9368141" y="6314236"/>
            <a:ext cx="2598684" cy="365125"/>
          </a:xfrm>
          <a:prstGeom prst="rect">
            <a:avLst/>
          </a:prstGeom>
        </p:spPr>
        <p:txBody>
          <a:bodyPr vert="horz" lIns="91440" tIns="45720" rIns="91440" bIns="45720" rtlCol="0" anchor="ctr"/>
          <a:lstStyle>
            <a:lvl1pPr algn="r">
              <a:defRPr sz="1100">
                <a:solidFill>
                  <a:schemeClr val="bg1"/>
                </a:solidFill>
              </a:defRPr>
            </a:lvl1pPr>
          </a:lstStyle>
          <a:p>
            <a:fld id="{911CB4E9-F195-44EB-87A2-B0C5858D3B99}" type="slidenum">
              <a:rPr lang="en-GB" smtClean="0"/>
              <a:pPr/>
              <a:t>‹#›</a:t>
            </a:fld>
            <a:endParaRPr lang="en-GB"/>
          </a:p>
        </p:txBody>
      </p:sp>
      <p:sp>
        <p:nvSpPr>
          <p:cNvPr id="5" name="Text Placeholder 6">
            <a:extLst>
              <a:ext uri="{FF2B5EF4-FFF2-40B4-BE49-F238E27FC236}">
                <a16:creationId xmlns:a16="http://schemas.microsoft.com/office/drawing/2014/main" id="{0B07859E-566E-356D-0D05-0C19488C55A6}"/>
              </a:ext>
            </a:extLst>
          </p:cNvPr>
          <p:cNvSpPr>
            <a:spLocks noGrp="1"/>
          </p:cNvSpPr>
          <p:nvPr>
            <p:ph type="body" sz="quarter" idx="14" hasCustomPrompt="1"/>
          </p:nvPr>
        </p:nvSpPr>
        <p:spPr>
          <a:xfrm>
            <a:off x="240718" y="4709298"/>
            <a:ext cx="3978851" cy="800402"/>
          </a:xfrm>
          <a:prstGeom prst="rect">
            <a:avLst/>
          </a:prstGeom>
          <a:noFill/>
        </p:spPr>
        <p:txBody>
          <a:bodyPr wrap="square" tIns="90000">
            <a:noAutofit/>
          </a:bodyPr>
          <a:lstStyle>
            <a:lvl1pPr marL="0" indent="0" algn="l">
              <a:lnSpc>
                <a:spcPts val="2200"/>
              </a:lnSpc>
              <a:spcBef>
                <a:spcPts val="600"/>
              </a:spcBef>
              <a:buFont typeface="Arial" panose="020B0604020202020204" pitchFamily="34" charset="0"/>
              <a:buNone/>
              <a:defRPr sz="1400" b="0" i="0" spc="300">
                <a:solidFill>
                  <a:schemeClr val="bg1"/>
                </a:solidFill>
                <a:latin typeface="Effra" panose="020B0603020203020204" pitchFamily="34" charset="0"/>
                <a:ea typeface="Roboto Medium" panose="02000000000000000000" pitchFamily="2" charset="0"/>
                <a:cs typeface="Effra" panose="020B060302020302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QUOTE CREDIT GOES HERE AND IT MAY RUN OVER TWO LINES</a:t>
            </a:r>
          </a:p>
        </p:txBody>
      </p:sp>
      <p:cxnSp>
        <p:nvCxnSpPr>
          <p:cNvPr id="26" name="Straight Connector 25">
            <a:extLst>
              <a:ext uri="{FF2B5EF4-FFF2-40B4-BE49-F238E27FC236}">
                <a16:creationId xmlns:a16="http://schemas.microsoft.com/office/drawing/2014/main" id="{6BE0D5F6-05E5-875E-37F3-126D08D62E99}"/>
              </a:ext>
            </a:extLst>
          </p:cNvPr>
          <p:cNvCxnSpPr>
            <a:cxnSpLocks/>
          </p:cNvCxnSpPr>
          <p:nvPr userDrawn="1"/>
        </p:nvCxnSpPr>
        <p:spPr>
          <a:xfrm>
            <a:off x="1436423" y="6376334"/>
            <a:ext cx="0" cy="252224"/>
          </a:xfrm>
          <a:prstGeom prst="line">
            <a:avLst/>
          </a:prstGeom>
          <a:ln>
            <a:solidFill>
              <a:srgbClr val="009CA6"/>
            </a:solidFill>
          </a:ln>
        </p:spPr>
        <p:style>
          <a:lnRef idx="2">
            <a:schemeClr val="accent1"/>
          </a:lnRef>
          <a:fillRef idx="0">
            <a:schemeClr val="accent1"/>
          </a:fillRef>
          <a:effectRef idx="1">
            <a:schemeClr val="accent1"/>
          </a:effectRef>
          <a:fontRef idx="minor">
            <a:schemeClr val="tx1"/>
          </a:fontRef>
        </p:style>
      </p:cxnSp>
      <p:sp>
        <p:nvSpPr>
          <p:cNvPr id="29" name="Graphic 11">
            <a:extLst>
              <a:ext uri="{FF2B5EF4-FFF2-40B4-BE49-F238E27FC236}">
                <a16:creationId xmlns:a16="http://schemas.microsoft.com/office/drawing/2014/main" id="{3DD98109-75F0-90E2-CC15-B9A596C57573}"/>
              </a:ext>
            </a:extLst>
          </p:cNvPr>
          <p:cNvSpPr/>
          <p:nvPr userDrawn="1"/>
        </p:nvSpPr>
        <p:spPr>
          <a:xfrm>
            <a:off x="334963" y="797705"/>
            <a:ext cx="444966" cy="389113"/>
          </a:xfrm>
          <a:custGeom>
            <a:avLst/>
            <a:gdLst>
              <a:gd name="connsiteX0" fmla="*/ 140288 w 303784"/>
              <a:gd name="connsiteY0" fmla="*/ 265652 h 265652"/>
              <a:gd name="connsiteX1" fmla="*/ 0 w 303784"/>
              <a:gd name="connsiteY1" fmla="*/ 265652 h 265652"/>
              <a:gd name="connsiteX2" fmla="*/ 0 w 303784"/>
              <a:gd name="connsiteY2" fmla="*/ 156591 h 265652"/>
              <a:gd name="connsiteX3" fmla="*/ 24812 w 303784"/>
              <a:gd name="connsiteY3" fmla="*/ 61531 h 265652"/>
              <a:gd name="connsiteX4" fmla="*/ 109909 w 303784"/>
              <a:gd name="connsiteY4" fmla="*/ 0 h 265652"/>
              <a:gd name="connsiteX5" fmla="*/ 140193 w 303784"/>
              <a:gd name="connsiteY5" fmla="*/ 57912 h 265652"/>
              <a:gd name="connsiteX6" fmla="*/ 88965 w 303784"/>
              <a:gd name="connsiteY6" fmla="*/ 92869 h 265652"/>
              <a:gd name="connsiteX7" fmla="*/ 73210 w 303784"/>
              <a:gd name="connsiteY7" fmla="*/ 134017 h 265652"/>
              <a:gd name="connsiteX8" fmla="*/ 140288 w 303784"/>
              <a:gd name="connsiteY8" fmla="*/ 134017 h 265652"/>
              <a:gd name="connsiteX9" fmla="*/ 140288 w 303784"/>
              <a:gd name="connsiteY9" fmla="*/ 265557 h 265652"/>
              <a:gd name="connsiteX10" fmla="*/ 303784 w 303784"/>
              <a:gd name="connsiteY10" fmla="*/ 265652 h 265652"/>
              <a:gd name="connsiteX11" fmla="*/ 163496 w 303784"/>
              <a:gd name="connsiteY11" fmla="*/ 265652 h 265652"/>
              <a:gd name="connsiteX12" fmla="*/ 163496 w 303784"/>
              <a:gd name="connsiteY12" fmla="*/ 156591 h 265652"/>
              <a:gd name="connsiteX13" fmla="*/ 188308 w 303784"/>
              <a:gd name="connsiteY13" fmla="*/ 61531 h 265652"/>
              <a:gd name="connsiteX14" fmla="*/ 273406 w 303784"/>
              <a:gd name="connsiteY14" fmla="*/ 0 h 265652"/>
              <a:gd name="connsiteX15" fmla="*/ 303690 w 303784"/>
              <a:gd name="connsiteY15" fmla="*/ 57912 h 265652"/>
              <a:gd name="connsiteX16" fmla="*/ 252462 w 303784"/>
              <a:gd name="connsiteY16" fmla="*/ 92869 h 265652"/>
              <a:gd name="connsiteX17" fmla="*/ 236706 w 303784"/>
              <a:gd name="connsiteY17" fmla="*/ 134017 h 265652"/>
              <a:gd name="connsiteX18" fmla="*/ 303784 w 303784"/>
              <a:gd name="connsiteY18" fmla="*/ 134017 h 265652"/>
              <a:gd name="connsiteX19" fmla="*/ 303784 w 303784"/>
              <a:gd name="connsiteY19" fmla="*/ 265557 h 265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3784" h="265652">
                <a:moveTo>
                  <a:pt x="140288" y="265652"/>
                </a:moveTo>
                <a:lnTo>
                  <a:pt x="0" y="265652"/>
                </a:lnTo>
                <a:lnTo>
                  <a:pt x="0" y="156591"/>
                </a:lnTo>
                <a:cubicBezTo>
                  <a:pt x="0" y="116396"/>
                  <a:pt x="8302" y="84773"/>
                  <a:pt x="24812" y="61531"/>
                </a:cubicBezTo>
                <a:cubicBezTo>
                  <a:pt x="41322" y="38291"/>
                  <a:pt x="69719" y="17812"/>
                  <a:pt x="109909" y="0"/>
                </a:cubicBezTo>
                <a:lnTo>
                  <a:pt x="140193" y="57912"/>
                </a:lnTo>
                <a:cubicBezTo>
                  <a:pt x="115476" y="69628"/>
                  <a:pt x="98400" y="81344"/>
                  <a:pt x="88965" y="92869"/>
                </a:cubicBezTo>
                <a:cubicBezTo>
                  <a:pt x="79531" y="104489"/>
                  <a:pt x="74248" y="118205"/>
                  <a:pt x="73210" y="134017"/>
                </a:cubicBezTo>
                <a:lnTo>
                  <a:pt x="140288" y="134017"/>
                </a:lnTo>
                <a:lnTo>
                  <a:pt x="140288" y="265557"/>
                </a:lnTo>
                <a:close/>
                <a:moveTo>
                  <a:pt x="303784" y="265652"/>
                </a:moveTo>
                <a:lnTo>
                  <a:pt x="163496" y="265652"/>
                </a:lnTo>
                <a:lnTo>
                  <a:pt x="163496" y="156591"/>
                </a:lnTo>
                <a:cubicBezTo>
                  <a:pt x="163496" y="116396"/>
                  <a:pt x="171798" y="84773"/>
                  <a:pt x="188308" y="61531"/>
                </a:cubicBezTo>
                <a:cubicBezTo>
                  <a:pt x="204818" y="38291"/>
                  <a:pt x="233216" y="17812"/>
                  <a:pt x="273406" y="0"/>
                </a:cubicBezTo>
                <a:lnTo>
                  <a:pt x="303690" y="57912"/>
                </a:lnTo>
                <a:cubicBezTo>
                  <a:pt x="278972" y="69628"/>
                  <a:pt x="261896" y="81344"/>
                  <a:pt x="252462" y="92869"/>
                </a:cubicBezTo>
                <a:cubicBezTo>
                  <a:pt x="243027" y="104489"/>
                  <a:pt x="237744" y="118205"/>
                  <a:pt x="236706" y="134017"/>
                </a:cubicBezTo>
                <a:lnTo>
                  <a:pt x="303784" y="134017"/>
                </a:lnTo>
                <a:lnTo>
                  <a:pt x="303784" y="265557"/>
                </a:lnTo>
                <a:close/>
              </a:path>
            </a:pathLst>
          </a:custGeom>
          <a:solidFill>
            <a:srgbClr val="009CA6"/>
          </a:solidFill>
          <a:ln w="9434" cap="flat">
            <a:noFill/>
            <a:prstDash val="solid"/>
            <a:miter/>
          </a:ln>
        </p:spPr>
        <p:txBody>
          <a:bodyPr rtlCol="0" anchor="ctr">
            <a:noAutofit/>
          </a:bodyPr>
          <a:lstStyle/>
          <a:p>
            <a:endParaRPr lang="en-US"/>
          </a:p>
        </p:txBody>
      </p:sp>
      <p:sp>
        <p:nvSpPr>
          <p:cNvPr id="6" name="Picture Placeholder 5">
            <a:extLst>
              <a:ext uri="{FF2B5EF4-FFF2-40B4-BE49-F238E27FC236}">
                <a16:creationId xmlns:a16="http://schemas.microsoft.com/office/drawing/2014/main" id="{3CEE8937-FE5A-82A3-57FC-92B88FB0CF9B}"/>
              </a:ext>
            </a:extLst>
          </p:cNvPr>
          <p:cNvSpPr>
            <a:spLocks noGrp="1"/>
          </p:cNvSpPr>
          <p:nvPr>
            <p:ph type="pic" sz="quarter" idx="15"/>
          </p:nvPr>
        </p:nvSpPr>
        <p:spPr>
          <a:xfrm>
            <a:off x="5459030" y="496888"/>
            <a:ext cx="6732970" cy="5621337"/>
          </a:xfrm>
          <a:prstGeom prst="round2DiagRect">
            <a:avLst/>
          </a:prstGeom>
          <a:solidFill>
            <a:schemeClr val="bg1"/>
          </a:solidFill>
        </p:spPr>
        <p:txBody>
          <a:bodyPr/>
          <a:lstStyle/>
          <a:p>
            <a:endParaRPr lang="en-US"/>
          </a:p>
        </p:txBody>
      </p:sp>
      <p:cxnSp>
        <p:nvCxnSpPr>
          <p:cNvPr id="7" name="Straight Connector 6">
            <a:extLst>
              <a:ext uri="{FF2B5EF4-FFF2-40B4-BE49-F238E27FC236}">
                <a16:creationId xmlns:a16="http://schemas.microsoft.com/office/drawing/2014/main" id="{142F6635-5B44-2E63-CC14-5FA181388D36}"/>
              </a:ext>
            </a:extLst>
          </p:cNvPr>
          <p:cNvCxnSpPr/>
          <p:nvPr userDrawn="1"/>
        </p:nvCxnSpPr>
        <p:spPr>
          <a:xfrm>
            <a:off x="334963" y="4743892"/>
            <a:ext cx="1080120" cy="0"/>
          </a:xfrm>
          <a:prstGeom prst="line">
            <a:avLst/>
          </a:prstGeom>
          <a:ln>
            <a:solidFill>
              <a:srgbClr val="009CA6"/>
            </a:solidFill>
          </a:ln>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F5BC5642-FCFF-60CC-EF67-BA0942C02B6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7512" y="6365174"/>
            <a:ext cx="1013859" cy="300633"/>
          </a:xfrm>
          <a:prstGeom prst="rect">
            <a:avLst/>
          </a:prstGeom>
        </p:spPr>
      </p:pic>
    </p:spTree>
    <p:extLst>
      <p:ext uri="{BB962C8B-B14F-4D97-AF65-F5344CB8AC3E}">
        <p14:creationId xmlns:p14="http://schemas.microsoft.com/office/powerpoint/2010/main" val="4159928664"/>
      </p:ext>
    </p:extLst>
  </p:cSld>
  <p:clrMapOvr>
    <a:masterClrMapping/>
  </p:clrMapOvr>
  <p:extLst>
    <p:ext uri="{DCECCB84-F9BA-43D5-87BE-67443E8EF086}">
      <p15:sldGuideLst xmlns:p15="http://schemas.microsoft.com/office/powerpoint/2012/main">
        <p15:guide id="1" orient="horz" pos="2160">
          <p15:clr>
            <a:srgbClr val="FBAE40"/>
          </p15:clr>
        </p15:guide>
        <p15:guide id="3" orient="horz" pos="4042">
          <p15:clr>
            <a:srgbClr val="FBAE40"/>
          </p15:clr>
        </p15:guide>
        <p15:guide id="4" orient="horz" pos="822" userDrawn="1">
          <p15:clr>
            <a:srgbClr val="FBAE40"/>
          </p15:clr>
        </p15:guide>
        <p15:guide id="5" pos="3250" userDrawn="1">
          <p15:clr>
            <a:srgbClr val="FBAE40"/>
          </p15:clr>
        </p15:guide>
        <p15:guide id="6" orient="horz" pos="754" userDrawn="1">
          <p15:clr>
            <a:srgbClr val="FBAE40"/>
          </p15:clr>
        </p15:guide>
        <p15:guide id="7" orient="horz" pos="295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Hero quot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ound Diagonal Corner of Rectangle 3">
            <a:extLst>
              <a:ext uri="{FF2B5EF4-FFF2-40B4-BE49-F238E27FC236}">
                <a16:creationId xmlns:a16="http://schemas.microsoft.com/office/drawing/2014/main" id="{B619E79A-046E-370A-D9F8-4A452E391140}"/>
              </a:ext>
            </a:extLst>
          </p:cNvPr>
          <p:cNvSpPr/>
          <p:nvPr userDrawn="1"/>
        </p:nvSpPr>
        <p:spPr>
          <a:xfrm>
            <a:off x="1562573" y="1239252"/>
            <a:ext cx="9066851" cy="4379495"/>
          </a:xfrm>
          <a:prstGeom prst="round2DiagRect">
            <a:avLst/>
          </a:prstGeom>
          <a:solidFill>
            <a:schemeClr val="bg1">
              <a:alpha val="8759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DB3BE4-F6A4-1AA2-6467-BC73B7AC0C50}"/>
              </a:ext>
            </a:extLst>
          </p:cNvPr>
          <p:cNvSpPr>
            <a:spLocks noGrp="1"/>
          </p:cNvSpPr>
          <p:nvPr>
            <p:ph type="ctrTitle" hasCustomPrompt="1"/>
          </p:nvPr>
        </p:nvSpPr>
        <p:spPr>
          <a:xfrm>
            <a:off x="1892575" y="1660358"/>
            <a:ext cx="8406849" cy="2631554"/>
          </a:xfrm>
        </p:spPr>
        <p:txBody>
          <a:bodyPr wrap="square" anchor="t" anchorCtr="0">
            <a:spAutoFit/>
          </a:bodyPr>
          <a:lstStyle>
            <a:lvl1pPr algn="ctr">
              <a:lnSpc>
                <a:spcPts val="5000"/>
              </a:lnSpc>
              <a:defRPr sz="4000">
                <a:solidFill>
                  <a:srgbClr val="003087"/>
                </a:solidFill>
              </a:defRPr>
            </a:lvl1pPr>
          </a:lstStyle>
          <a:p>
            <a:r>
              <a:rPr lang="en-US"/>
              <a:t>Short and punchy quote goes here using very large text Many desktop publishing packages and web page editors now use Lorem Ipsum </a:t>
            </a:r>
          </a:p>
        </p:txBody>
      </p:sp>
      <p:sp>
        <p:nvSpPr>
          <p:cNvPr id="15" name="Slide Number Placeholder 5">
            <a:extLst>
              <a:ext uri="{FF2B5EF4-FFF2-40B4-BE49-F238E27FC236}">
                <a16:creationId xmlns:a16="http://schemas.microsoft.com/office/drawing/2014/main" id="{7580EA12-8AAE-6C91-5096-05F21F62329D}"/>
              </a:ext>
            </a:extLst>
          </p:cNvPr>
          <p:cNvSpPr>
            <a:spLocks noGrp="1"/>
          </p:cNvSpPr>
          <p:nvPr>
            <p:ph type="sldNum" sz="quarter" idx="4"/>
          </p:nvPr>
        </p:nvSpPr>
        <p:spPr>
          <a:xfrm>
            <a:off x="9368141" y="6314236"/>
            <a:ext cx="2598684" cy="365125"/>
          </a:xfrm>
          <a:prstGeom prst="rect">
            <a:avLst/>
          </a:prstGeom>
        </p:spPr>
        <p:txBody>
          <a:bodyPr vert="horz" lIns="91440" tIns="45720" rIns="91440" bIns="45720" rtlCol="0" anchor="ctr"/>
          <a:lstStyle>
            <a:lvl1pPr algn="r">
              <a:defRPr sz="1100">
                <a:solidFill>
                  <a:schemeClr val="bg1"/>
                </a:solidFill>
              </a:defRPr>
            </a:lvl1pPr>
          </a:lstStyle>
          <a:p>
            <a:fld id="{911CB4E9-F195-44EB-87A2-B0C5858D3B99}" type="slidenum">
              <a:rPr lang="en-GB" smtClean="0"/>
              <a:pPr/>
              <a:t>‹#›</a:t>
            </a:fld>
            <a:endParaRPr lang="en-GB"/>
          </a:p>
        </p:txBody>
      </p:sp>
      <p:sp>
        <p:nvSpPr>
          <p:cNvPr id="21" name="Text Placeholder 6">
            <a:extLst>
              <a:ext uri="{FF2B5EF4-FFF2-40B4-BE49-F238E27FC236}">
                <a16:creationId xmlns:a16="http://schemas.microsoft.com/office/drawing/2014/main" id="{A17193C6-A288-2EED-97CB-C23320BC6596}"/>
              </a:ext>
            </a:extLst>
          </p:cNvPr>
          <p:cNvSpPr>
            <a:spLocks noGrp="1"/>
          </p:cNvSpPr>
          <p:nvPr>
            <p:ph type="body" sz="quarter" idx="14" hasCustomPrompt="1"/>
          </p:nvPr>
        </p:nvSpPr>
        <p:spPr>
          <a:xfrm>
            <a:off x="3766671" y="4483740"/>
            <a:ext cx="4658658" cy="846927"/>
          </a:xfrm>
          <a:prstGeom prst="rect">
            <a:avLst/>
          </a:prstGeom>
          <a:noFill/>
        </p:spPr>
        <p:txBody>
          <a:bodyPr wrap="square" tIns="90000">
            <a:noAutofit/>
          </a:bodyPr>
          <a:lstStyle>
            <a:lvl1pPr marL="0" indent="0" algn="ctr">
              <a:lnSpc>
                <a:spcPts val="2000"/>
              </a:lnSpc>
              <a:spcBef>
                <a:spcPts val="600"/>
              </a:spcBef>
              <a:buFont typeface="Arial" panose="020B0604020202020204" pitchFamily="34" charset="0"/>
              <a:buNone/>
              <a:defRPr sz="1600" b="0" i="0" spc="300">
                <a:solidFill>
                  <a:schemeClr val="bg2">
                    <a:lumMod val="25000"/>
                  </a:schemeClr>
                </a:solidFill>
                <a:latin typeface="Effra" panose="020B0603020203020204" pitchFamily="34" charset="0"/>
                <a:ea typeface="Roboto Medium" panose="02000000000000000000" pitchFamily="2" charset="0"/>
                <a:cs typeface="Effra" panose="020B060302020302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SURNAME</a:t>
            </a:r>
          </a:p>
          <a:p>
            <a:pPr lvl="0"/>
            <a:r>
              <a:rPr lang="en-GB"/>
              <a:t>JOB TITLE, COMPANY</a:t>
            </a:r>
          </a:p>
        </p:txBody>
      </p:sp>
      <p:sp>
        <p:nvSpPr>
          <p:cNvPr id="5" name="Footer Placeholder 4">
            <a:extLst>
              <a:ext uri="{FF2B5EF4-FFF2-40B4-BE49-F238E27FC236}">
                <a16:creationId xmlns:a16="http://schemas.microsoft.com/office/drawing/2014/main" id="{2889F800-15A3-1EE6-01C3-E18BDACB7074}"/>
              </a:ext>
            </a:extLst>
          </p:cNvPr>
          <p:cNvSpPr>
            <a:spLocks noGrp="1"/>
          </p:cNvSpPr>
          <p:nvPr>
            <p:ph type="ftr" sz="quarter" idx="3"/>
          </p:nvPr>
        </p:nvSpPr>
        <p:spPr>
          <a:xfrm>
            <a:off x="1480168" y="6318806"/>
            <a:ext cx="3978862" cy="365125"/>
          </a:xfrm>
          <a:prstGeom prst="rect">
            <a:avLst/>
          </a:prstGeom>
        </p:spPr>
        <p:txBody>
          <a:bodyPr vert="horz" lIns="91440" tIns="45720" rIns="91440" bIns="45720" rtlCol="0" anchor="ctr"/>
          <a:lstStyle>
            <a:lvl1pPr algn="l">
              <a:defRPr sz="1100">
                <a:solidFill>
                  <a:schemeClr val="bg1"/>
                </a:solidFill>
              </a:defRPr>
            </a:lvl1pPr>
          </a:lstStyle>
          <a:p>
            <a:r>
              <a:rPr lang="en-GB"/>
              <a:t>Presentation title goes here</a:t>
            </a:r>
          </a:p>
        </p:txBody>
      </p:sp>
      <p:cxnSp>
        <p:nvCxnSpPr>
          <p:cNvPr id="8" name="Straight Connector 7">
            <a:extLst>
              <a:ext uri="{FF2B5EF4-FFF2-40B4-BE49-F238E27FC236}">
                <a16:creationId xmlns:a16="http://schemas.microsoft.com/office/drawing/2014/main" id="{7134F1E8-2BEE-0263-0AA1-0314481946C0}"/>
              </a:ext>
            </a:extLst>
          </p:cNvPr>
          <p:cNvCxnSpPr>
            <a:cxnSpLocks/>
          </p:cNvCxnSpPr>
          <p:nvPr userDrawn="1"/>
        </p:nvCxnSpPr>
        <p:spPr>
          <a:xfrm>
            <a:off x="1436423" y="6376334"/>
            <a:ext cx="0" cy="25222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6" name="Graphic 11">
            <a:extLst>
              <a:ext uri="{FF2B5EF4-FFF2-40B4-BE49-F238E27FC236}">
                <a16:creationId xmlns:a16="http://schemas.microsoft.com/office/drawing/2014/main" id="{685C7470-5D4B-7F1E-C6F7-869D522C074A}"/>
              </a:ext>
            </a:extLst>
          </p:cNvPr>
          <p:cNvSpPr/>
          <p:nvPr/>
        </p:nvSpPr>
        <p:spPr>
          <a:xfrm>
            <a:off x="5774106" y="841385"/>
            <a:ext cx="643787" cy="562977"/>
          </a:xfrm>
          <a:custGeom>
            <a:avLst/>
            <a:gdLst>
              <a:gd name="connsiteX0" fmla="*/ 140288 w 303784"/>
              <a:gd name="connsiteY0" fmla="*/ 265652 h 265652"/>
              <a:gd name="connsiteX1" fmla="*/ 0 w 303784"/>
              <a:gd name="connsiteY1" fmla="*/ 265652 h 265652"/>
              <a:gd name="connsiteX2" fmla="*/ 0 w 303784"/>
              <a:gd name="connsiteY2" fmla="*/ 156591 h 265652"/>
              <a:gd name="connsiteX3" fmla="*/ 24812 w 303784"/>
              <a:gd name="connsiteY3" fmla="*/ 61531 h 265652"/>
              <a:gd name="connsiteX4" fmla="*/ 109909 w 303784"/>
              <a:gd name="connsiteY4" fmla="*/ 0 h 265652"/>
              <a:gd name="connsiteX5" fmla="*/ 140193 w 303784"/>
              <a:gd name="connsiteY5" fmla="*/ 57912 h 265652"/>
              <a:gd name="connsiteX6" fmla="*/ 88965 w 303784"/>
              <a:gd name="connsiteY6" fmla="*/ 92869 h 265652"/>
              <a:gd name="connsiteX7" fmla="*/ 73210 w 303784"/>
              <a:gd name="connsiteY7" fmla="*/ 134017 h 265652"/>
              <a:gd name="connsiteX8" fmla="*/ 140288 w 303784"/>
              <a:gd name="connsiteY8" fmla="*/ 134017 h 265652"/>
              <a:gd name="connsiteX9" fmla="*/ 140288 w 303784"/>
              <a:gd name="connsiteY9" fmla="*/ 265557 h 265652"/>
              <a:gd name="connsiteX10" fmla="*/ 303784 w 303784"/>
              <a:gd name="connsiteY10" fmla="*/ 265652 h 265652"/>
              <a:gd name="connsiteX11" fmla="*/ 163496 w 303784"/>
              <a:gd name="connsiteY11" fmla="*/ 265652 h 265652"/>
              <a:gd name="connsiteX12" fmla="*/ 163496 w 303784"/>
              <a:gd name="connsiteY12" fmla="*/ 156591 h 265652"/>
              <a:gd name="connsiteX13" fmla="*/ 188308 w 303784"/>
              <a:gd name="connsiteY13" fmla="*/ 61531 h 265652"/>
              <a:gd name="connsiteX14" fmla="*/ 273406 w 303784"/>
              <a:gd name="connsiteY14" fmla="*/ 0 h 265652"/>
              <a:gd name="connsiteX15" fmla="*/ 303690 w 303784"/>
              <a:gd name="connsiteY15" fmla="*/ 57912 h 265652"/>
              <a:gd name="connsiteX16" fmla="*/ 252462 w 303784"/>
              <a:gd name="connsiteY16" fmla="*/ 92869 h 265652"/>
              <a:gd name="connsiteX17" fmla="*/ 236706 w 303784"/>
              <a:gd name="connsiteY17" fmla="*/ 134017 h 265652"/>
              <a:gd name="connsiteX18" fmla="*/ 303784 w 303784"/>
              <a:gd name="connsiteY18" fmla="*/ 134017 h 265652"/>
              <a:gd name="connsiteX19" fmla="*/ 303784 w 303784"/>
              <a:gd name="connsiteY19" fmla="*/ 265557 h 265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3784" h="265652">
                <a:moveTo>
                  <a:pt x="140288" y="265652"/>
                </a:moveTo>
                <a:lnTo>
                  <a:pt x="0" y="265652"/>
                </a:lnTo>
                <a:lnTo>
                  <a:pt x="0" y="156591"/>
                </a:lnTo>
                <a:cubicBezTo>
                  <a:pt x="0" y="116396"/>
                  <a:pt x="8302" y="84773"/>
                  <a:pt x="24812" y="61531"/>
                </a:cubicBezTo>
                <a:cubicBezTo>
                  <a:pt x="41322" y="38291"/>
                  <a:pt x="69719" y="17812"/>
                  <a:pt x="109909" y="0"/>
                </a:cubicBezTo>
                <a:lnTo>
                  <a:pt x="140193" y="57912"/>
                </a:lnTo>
                <a:cubicBezTo>
                  <a:pt x="115476" y="69628"/>
                  <a:pt x="98400" y="81344"/>
                  <a:pt x="88965" y="92869"/>
                </a:cubicBezTo>
                <a:cubicBezTo>
                  <a:pt x="79531" y="104489"/>
                  <a:pt x="74248" y="118205"/>
                  <a:pt x="73210" y="134017"/>
                </a:cubicBezTo>
                <a:lnTo>
                  <a:pt x="140288" y="134017"/>
                </a:lnTo>
                <a:lnTo>
                  <a:pt x="140288" y="265557"/>
                </a:lnTo>
                <a:close/>
                <a:moveTo>
                  <a:pt x="303784" y="265652"/>
                </a:moveTo>
                <a:lnTo>
                  <a:pt x="163496" y="265652"/>
                </a:lnTo>
                <a:lnTo>
                  <a:pt x="163496" y="156591"/>
                </a:lnTo>
                <a:cubicBezTo>
                  <a:pt x="163496" y="116396"/>
                  <a:pt x="171798" y="84773"/>
                  <a:pt x="188308" y="61531"/>
                </a:cubicBezTo>
                <a:cubicBezTo>
                  <a:pt x="204818" y="38291"/>
                  <a:pt x="233216" y="17812"/>
                  <a:pt x="273406" y="0"/>
                </a:cubicBezTo>
                <a:lnTo>
                  <a:pt x="303690" y="57912"/>
                </a:lnTo>
                <a:cubicBezTo>
                  <a:pt x="278972" y="69628"/>
                  <a:pt x="261896" y="81344"/>
                  <a:pt x="252462" y="92869"/>
                </a:cubicBezTo>
                <a:cubicBezTo>
                  <a:pt x="243027" y="104489"/>
                  <a:pt x="237744" y="118205"/>
                  <a:pt x="236706" y="134017"/>
                </a:cubicBezTo>
                <a:lnTo>
                  <a:pt x="303784" y="134017"/>
                </a:lnTo>
                <a:lnTo>
                  <a:pt x="303784" y="265557"/>
                </a:lnTo>
                <a:close/>
              </a:path>
            </a:pathLst>
          </a:custGeom>
          <a:solidFill>
            <a:srgbClr val="009CA6"/>
          </a:solidFill>
          <a:ln w="9434"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850EF37D-DB3E-B07D-9F97-70394218C043}"/>
              </a:ext>
            </a:extLst>
          </p:cNvPr>
          <p:cNvCxnSpPr/>
          <p:nvPr userDrawn="1"/>
        </p:nvCxnSpPr>
        <p:spPr>
          <a:xfrm>
            <a:off x="5555940" y="4483740"/>
            <a:ext cx="1080120" cy="0"/>
          </a:xfrm>
          <a:prstGeom prst="line">
            <a:avLst/>
          </a:prstGeom>
          <a:ln>
            <a:solidFill>
              <a:srgbClr val="009CA6"/>
            </a:solidFill>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3722EA53-3918-73C3-6D16-2934618D033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97512" y="6365174"/>
            <a:ext cx="1013859" cy="300633"/>
          </a:xfrm>
          <a:prstGeom prst="rect">
            <a:avLst/>
          </a:prstGeom>
        </p:spPr>
      </p:pic>
    </p:spTree>
    <p:extLst>
      <p:ext uri="{BB962C8B-B14F-4D97-AF65-F5344CB8AC3E}">
        <p14:creationId xmlns:p14="http://schemas.microsoft.com/office/powerpoint/2010/main" val="1316416931"/>
      </p:ext>
    </p:extLst>
  </p:cSld>
  <p:clrMapOvr>
    <a:masterClrMapping/>
  </p:clrMapOvr>
  <p:extLst>
    <p:ext uri="{DCECCB84-F9BA-43D5-87BE-67443E8EF086}">
      <p15:sldGuideLst xmlns:p15="http://schemas.microsoft.com/office/powerpoint/2012/main">
        <p15:guide id="1" orient="horz" pos="1026" userDrawn="1">
          <p15:clr>
            <a:srgbClr val="FBAE40"/>
          </p15:clr>
        </p15:guide>
        <p15:guide id="2" pos="3840">
          <p15:clr>
            <a:srgbClr val="FBAE40"/>
          </p15:clr>
        </p15:guide>
        <p15:guide id="3" orient="horz" pos="281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Split_White">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14E0779-B3EF-B46C-A544-B569DF9FB26F}"/>
              </a:ext>
            </a:extLst>
          </p:cNvPr>
          <p:cNvSpPr>
            <a:spLocks noGrp="1"/>
          </p:cNvSpPr>
          <p:nvPr>
            <p:ph type="ctrTitle" hasCustomPrompt="1"/>
          </p:nvPr>
        </p:nvSpPr>
        <p:spPr>
          <a:xfrm>
            <a:off x="256583" y="522563"/>
            <a:ext cx="5839407" cy="590931"/>
          </a:xfrm>
        </p:spPr>
        <p:txBody>
          <a:bodyPr wrap="square" anchor="t" anchorCtr="0">
            <a:noAutofit/>
          </a:bodyPr>
          <a:lstStyle>
            <a:lvl1pPr algn="l">
              <a:defRPr sz="3600">
                <a:solidFill>
                  <a:srgbClr val="003087"/>
                </a:solidFill>
              </a:defRPr>
            </a:lvl1pPr>
          </a:lstStyle>
          <a:p>
            <a:r>
              <a:rPr lang="en-US"/>
              <a:t>Split content page title</a:t>
            </a:r>
          </a:p>
        </p:txBody>
      </p:sp>
      <p:sp>
        <p:nvSpPr>
          <p:cNvPr id="11" name="Text Placeholder 6">
            <a:extLst>
              <a:ext uri="{FF2B5EF4-FFF2-40B4-BE49-F238E27FC236}">
                <a16:creationId xmlns:a16="http://schemas.microsoft.com/office/drawing/2014/main" id="{B58F53FC-925C-2B7C-7BCA-2BCF272BAD8A}"/>
              </a:ext>
            </a:extLst>
          </p:cNvPr>
          <p:cNvSpPr>
            <a:spLocks noGrp="1"/>
          </p:cNvSpPr>
          <p:nvPr>
            <p:ph type="body" sz="quarter" idx="13" hasCustomPrompt="1"/>
          </p:nvPr>
        </p:nvSpPr>
        <p:spPr>
          <a:xfrm>
            <a:off x="361858" y="2304232"/>
            <a:ext cx="5527952" cy="313932"/>
          </a:xfrm>
          <a:prstGeom prst="rect">
            <a:avLst/>
          </a:prstGeom>
        </p:spPr>
        <p:txBody>
          <a:bodyPr lIns="0" rIns="90000">
            <a:noAutofit/>
          </a:bodyPr>
          <a:lstStyle>
            <a:lvl1pPr marL="0" indent="0">
              <a:buFont typeface="Arial" panose="020B0604020202020204" pitchFamily="34" charset="0"/>
              <a:buNone/>
              <a:defRPr sz="1800" b="0" i="0">
                <a:solidFill>
                  <a:srgbClr val="009CA6"/>
                </a:solidFill>
                <a:latin typeface="Effra Medium" panose="020B0603020203020204" pitchFamily="34" charset="0"/>
                <a:ea typeface="Roboto Medium" panose="02000000000000000000" pitchFamily="2" charset="0"/>
                <a:cs typeface="Effra Medium" panose="020B060302020302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Split content subtitle one</a:t>
            </a:r>
          </a:p>
        </p:txBody>
      </p:sp>
      <p:sp>
        <p:nvSpPr>
          <p:cNvPr id="8" name="Text Placeholder 15">
            <a:extLst>
              <a:ext uri="{FF2B5EF4-FFF2-40B4-BE49-F238E27FC236}">
                <a16:creationId xmlns:a16="http://schemas.microsoft.com/office/drawing/2014/main" id="{BBD09776-5E44-08EF-F553-A6222658A3F7}"/>
              </a:ext>
            </a:extLst>
          </p:cNvPr>
          <p:cNvSpPr>
            <a:spLocks noGrp="1"/>
          </p:cNvSpPr>
          <p:nvPr>
            <p:ph type="body" sz="quarter" idx="19" hasCustomPrompt="1"/>
          </p:nvPr>
        </p:nvSpPr>
        <p:spPr>
          <a:xfrm>
            <a:off x="254982" y="1202551"/>
            <a:ext cx="6189861" cy="313932"/>
          </a:xfrm>
          <a:prstGeom prst="rect">
            <a:avLst/>
          </a:prstGeom>
        </p:spPr>
        <p:txBody>
          <a:bodyPr wrap="square">
            <a:noAutofit/>
          </a:bodyPr>
          <a:lstStyle>
            <a:lvl1pPr marL="0" indent="0">
              <a:buNone/>
              <a:defRPr sz="1600">
                <a:solidFill>
                  <a:schemeClr val="tx2"/>
                </a:solidFill>
                <a:latin typeface="Effra" panose="020B0603020203020204" pitchFamily="34" charset="0"/>
                <a:cs typeface="Effra" panose="020B0603020203020204" pitchFamily="34" charset="0"/>
              </a:defRPr>
            </a:lvl1pPr>
          </a:lstStyle>
          <a:p>
            <a:pPr lvl="0"/>
            <a:r>
              <a:rPr lang="en-GB"/>
              <a:t>Standfirst goes here as short introduction to the following content.</a:t>
            </a:r>
          </a:p>
        </p:txBody>
      </p:sp>
      <p:sp>
        <p:nvSpPr>
          <p:cNvPr id="5" name="Text Placeholder 4">
            <a:extLst>
              <a:ext uri="{FF2B5EF4-FFF2-40B4-BE49-F238E27FC236}">
                <a16:creationId xmlns:a16="http://schemas.microsoft.com/office/drawing/2014/main" id="{245F20B6-6AD5-3057-F09C-52EB8CC6EDE9}"/>
              </a:ext>
            </a:extLst>
          </p:cNvPr>
          <p:cNvSpPr>
            <a:spLocks noGrp="1"/>
          </p:cNvSpPr>
          <p:nvPr>
            <p:ph type="body" sz="quarter" idx="54" hasCustomPrompt="1"/>
          </p:nvPr>
        </p:nvSpPr>
        <p:spPr>
          <a:xfrm>
            <a:off x="354331" y="2700662"/>
            <a:ext cx="5535478" cy="3132138"/>
          </a:xfrm>
        </p:spPr>
        <p:txBody>
          <a:bodyPr lIns="0" rIns="90000">
            <a:noAutofit/>
          </a:bodyPr>
          <a:lstStyle>
            <a:lvl1pPr marL="0" indent="0">
              <a:lnSpc>
                <a:spcPts val="1720"/>
              </a:lnSpc>
              <a:buNone/>
              <a:defRPr b="0" i="0">
                <a:solidFill>
                  <a:schemeClr val="tx1"/>
                </a:solidFill>
                <a:latin typeface="Effra Light" panose="020B0403020203020204" pitchFamily="34" charset="0"/>
                <a:cs typeface="Effra Light" panose="020B0403020203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It is a long established fact that a reader will be distracted by the readable content of a page when looking at its layout. The point of using Lorem Ipsum is that it has a more-or-less normal distribution of letters, as opposed to using 'Content here, content here', making it look like readable English.</a:t>
            </a:r>
          </a:p>
        </p:txBody>
      </p:sp>
      <p:sp>
        <p:nvSpPr>
          <p:cNvPr id="10" name="Slide Number Placeholder 5">
            <a:extLst>
              <a:ext uri="{FF2B5EF4-FFF2-40B4-BE49-F238E27FC236}">
                <a16:creationId xmlns:a16="http://schemas.microsoft.com/office/drawing/2014/main" id="{71025DA8-DBD7-48E7-49EC-B5B46862D30C}"/>
              </a:ext>
            </a:extLst>
          </p:cNvPr>
          <p:cNvSpPr>
            <a:spLocks noGrp="1"/>
          </p:cNvSpPr>
          <p:nvPr>
            <p:ph type="sldNum" sz="quarter" idx="4"/>
          </p:nvPr>
        </p:nvSpPr>
        <p:spPr>
          <a:xfrm>
            <a:off x="9368141" y="6314236"/>
            <a:ext cx="2598684" cy="365125"/>
          </a:xfrm>
          <a:prstGeom prst="rect">
            <a:avLst/>
          </a:prstGeom>
        </p:spPr>
        <p:txBody>
          <a:bodyPr vert="horz" lIns="91440" tIns="45720" rIns="91440" bIns="45720" rtlCol="0" anchor="ctr"/>
          <a:lstStyle>
            <a:lvl1pPr algn="r">
              <a:defRPr sz="1100">
                <a:solidFill>
                  <a:schemeClr val="bg2">
                    <a:lumMod val="50000"/>
                  </a:schemeClr>
                </a:solidFill>
              </a:defRPr>
            </a:lvl1pPr>
          </a:lstStyle>
          <a:p>
            <a:fld id="{911CB4E9-F195-44EB-87A2-B0C5858D3B99}" type="slidenum">
              <a:rPr lang="en-GB" smtClean="0"/>
              <a:pPr/>
              <a:t>‹#›</a:t>
            </a:fld>
            <a:endParaRPr lang="en-GB"/>
          </a:p>
        </p:txBody>
      </p:sp>
      <p:sp>
        <p:nvSpPr>
          <p:cNvPr id="12" name="Footer Placeholder 4">
            <a:extLst>
              <a:ext uri="{FF2B5EF4-FFF2-40B4-BE49-F238E27FC236}">
                <a16:creationId xmlns:a16="http://schemas.microsoft.com/office/drawing/2014/main" id="{6A60CF04-512F-9171-2075-9B922E44C7C4}"/>
              </a:ext>
            </a:extLst>
          </p:cNvPr>
          <p:cNvSpPr>
            <a:spLocks noGrp="1"/>
          </p:cNvSpPr>
          <p:nvPr>
            <p:ph type="ftr" sz="quarter" idx="3"/>
          </p:nvPr>
        </p:nvSpPr>
        <p:spPr>
          <a:xfrm>
            <a:off x="1480168" y="6318806"/>
            <a:ext cx="3978862" cy="365125"/>
          </a:xfrm>
          <a:prstGeom prst="rect">
            <a:avLst/>
          </a:prstGeom>
        </p:spPr>
        <p:txBody>
          <a:bodyPr vert="horz" lIns="91440" tIns="45720" rIns="91440" bIns="45720" rtlCol="0" anchor="ctr"/>
          <a:lstStyle>
            <a:lvl1pPr algn="l">
              <a:defRPr sz="1100">
                <a:solidFill>
                  <a:schemeClr val="bg2">
                    <a:lumMod val="50000"/>
                  </a:schemeClr>
                </a:solidFill>
              </a:defRPr>
            </a:lvl1pPr>
          </a:lstStyle>
          <a:p>
            <a:r>
              <a:rPr lang="en-GB"/>
              <a:t>Presentation title goes here</a:t>
            </a:r>
          </a:p>
        </p:txBody>
      </p:sp>
      <p:cxnSp>
        <p:nvCxnSpPr>
          <p:cNvPr id="20" name="Straight Connector 19">
            <a:extLst>
              <a:ext uri="{FF2B5EF4-FFF2-40B4-BE49-F238E27FC236}">
                <a16:creationId xmlns:a16="http://schemas.microsoft.com/office/drawing/2014/main" id="{AED43F4E-D2AC-F5D1-7BEB-D147561DB941}"/>
              </a:ext>
            </a:extLst>
          </p:cNvPr>
          <p:cNvCxnSpPr>
            <a:cxnSpLocks/>
          </p:cNvCxnSpPr>
          <p:nvPr userDrawn="1"/>
        </p:nvCxnSpPr>
        <p:spPr>
          <a:xfrm>
            <a:off x="1436423" y="6376334"/>
            <a:ext cx="0" cy="252224"/>
          </a:xfrm>
          <a:prstGeom prst="line">
            <a:avLst/>
          </a:prstGeom>
          <a:ln>
            <a:solidFill>
              <a:srgbClr val="009CA6"/>
            </a:solidFill>
          </a:ln>
        </p:spPr>
        <p:style>
          <a:lnRef idx="2">
            <a:schemeClr val="accent1"/>
          </a:lnRef>
          <a:fillRef idx="0">
            <a:schemeClr val="accent1"/>
          </a:fillRef>
          <a:effectRef idx="1">
            <a:schemeClr val="accent1"/>
          </a:effectRef>
          <a:fontRef idx="minor">
            <a:schemeClr val="tx1"/>
          </a:fontRef>
        </p:style>
      </p:cxnSp>
      <p:grpSp>
        <p:nvGrpSpPr>
          <p:cNvPr id="26" name="Group 25">
            <a:extLst>
              <a:ext uri="{FF2B5EF4-FFF2-40B4-BE49-F238E27FC236}">
                <a16:creationId xmlns:a16="http://schemas.microsoft.com/office/drawing/2014/main" id="{8E545EB2-3682-46DE-B9DA-5C8D58666AE7}"/>
              </a:ext>
            </a:extLst>
          </p:cNvPr>
          <p:cNvGrpSpPr/>
          <p:nvPr userDrawn="1"/>
        </p:nvGrpSpPr>
        <p:grpSpPr>
          <a:xfrm flipH="1">
            <a:off x="9861631" y="0"/>
            <a:ext cx="2330369" cy="1331955"/>
            <a:chOff x="0" y="0"/>
            <a:chExt cx="5028532" cy="2874127"/>
          </a:xfrm>
        </p:grpSpPr>
        <p:sp>
          <p:nvSpPr>
            <p:cNvPr id="27" name="Freeform 26">
              <a:extLst>
                <a:ext uri="{FF2B5EF4-FFF2-40B4-BE49-F238E27FC236}">
                  <a16:creationId xmlns:a16="http://schemas.microsoft.com/office/drawing/2014/main" id="{494C4204-1611-DF6C-1C2B-AC4457FDA88A}"/>
                </a:ext>
              </a:extLst>
            </p:cNvPr>
            <p:cNvSpPr/>
            <p:nvPr userDrawn="1"/>
          </p:nvSpPr>
          <p:spPr>
            <a:xfrm>
              <a:off x="0" y="0"/>
              <a:ext cx="3872865" cy="2841822"/>
            </a:xfrm>
            <a:custGeom>
              <a:avLst/>
              <a:gdLst>
                <a:gd name="connsiteX0" fmla="*/ 3872865 w 3872865"/>
                <a:gd name="connsiteY0" fmla="*/ 0 h 2841822"/>
                <a:gd name="connsiteX1" fmla="*/ 0 w 3872865"/>
                <a:gd name="connsiteY1" fmla="*/ 0 h 2841822"/>
                <a:gd name="connsiteX2" fmla="*/ 0 w 3872865"/>
                <a:gd name="connsiteY2" fmla="*/ 2841823 h 2841822"/>
                <a:gd name="connsiteX3" fmla="*/ 3872865 w 3872865"/>
                <a:gd name="connsiteY3" fmla="*/ 0 h 2841822"/>
              </a:gdLst>
              <a:ahLst/>
              <a:cxnLst>
                <a:cxn ang="0">
                  <a:pos x="connsiteX0" y="connsiteY0"/>
                </a:cxn>
                <a:cxn ang="0">
                  <a:pos x="connsiteX1" y="connsiteY1"/>
                </a:cxn>
                <a:cxn ang="0">
                  <a:pos x="connsiteX2" y="connsiteY2"/>
                </a:cxn>
                <a:cxn ang="0">
                  <a:pos x="connsiteX3" y="connsiteY3"/>
                </a:cxn>
              </a:cxnLst>
              <a:rect l="l" t="t" r="r" b="b"/>
              <a:pathLst>
                <a:path w="3872865" h="2841822">
                  <a:moveTo>
                    <a:pt x="3872865" y="0"/>
                  </a:moveTo>
                  <a:lnTo>
                    <a:pt x="0" y="0"/>
                  </a:lnTo>
                  <a:lnTo>
                    <a:pt x="0" y="2841823"/>
                  </a:lnTo>
                  <a:cubicBezTo>
                    <a:pt x="707422" y="1329224"/>
                    <a:pt x="2151888" y="228695"/>
                    <a:pt x="3872865" y="0"/>
                  </a:cubicBezTo>
                </a:path>
              </a:pathLst>
            </a:custGeom>
            <a:solidFill>
              <a:srgbClr val="003087"/>
            </a:solidFill>
            <a:ln w="9525" cap="flat">
              <a:noFill/>
              <a:prstDash val="solid"/>
              <a:miter/>
            </a:ln>
          </p:spPr>
          <p:txBody>
            <a:bodyPr rtlCol="0" anchor="ctr">
              <a:noAutofit/>
            </a:bodyPr>
            <a:lstStyle/>
            <a:p>
              <a:endParaRPr lang="en-US" sz="2400"/>
            </a:p>
          </p:txBody>
        </p:sp>
        <p:sp>
          <p:nvSpPr>
            <p:cNvPr id="28" name="Freeform 27">
              <a:extLst>
                <a:ext uri="{FF2B5EF4-FFF2-40B4-BE49-F238E27FC236}">
                  <a16:creationId xmlns:a16="http://schemas.microsoft.com/office/drawing/2014/main" id="{8934A53C-E249-F38B-C590-2A8644578768}"/>
                </a:ext>
              </a:extLst>
            </p:cNvPr>
            <p:cNvSpPr/>
            <p:nvPr userDrawn="1"/>
          </p:nvSpPr>
          <p:spPr>
            <a:xfrm>
              <a:off x="1534382" y="0"/>
              <a:ext cx="3494150" cy="2874127"/>
            </a:xfrm>
            <a:custGeom>
              <a:avLst/>
              <a:gdLst>
                <a:gd name="connsiteX0" fmla="*/ 1410462 w 3494150"/>
                <a:gd name="connsiteY0" fmla="*/ 2874127 h 2874127"/>
                <a:gd name="connsiteX1" fmla="*/ 1390174 w 3494150"/>
                <a:gd name="connsiteY1" fmla="*/ 2554505 h 2874127"/>
                <a:gd name="connsiteX2" fmla="*/ 3494151 w 3494150"/>
                <a:gd name="connsiteY2" fmla="*/ 0 h 2874127"/>
                <a:gd name="connsiteX3" fmla="*/ 0 w 3494150"/>
                <a:gd name="connsiteY3" fmla="*/ 2874127 h 2874127"/>
                <a:gd name="connsiteX4" fmla="*/ 1410462 w 3494150"/>
                <a:gd name="connsiteY4" fmla="*/ 2874127 h 2874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4150" h="2874127">
                  <a:moveTo>
                    <a:pt x="1410462" y="2874127"/>
                  </a:moveTo>
                  <a:cubicBezTo>
                    <a:pt x="1397698" y="2769424"/>
                    <a:pt x="1390174" y="2662724"/>
                    <a:pt x="1390174" y="2554505"/>
                  </a:cubicBezTo>
                  <a:cubicBezTo>
                    <a:pt x="1390174" y="1289319"/>
                    <a:pt x="2294954" y="235346"/>
                    <a:pt x="3494151" y="0"/>
                  </a:cubicBezTo>
                  <a:cubicBezTo>
                    <a:pt x="1791272" y="72685"/>
                    <a:pt x="382524" y="1274497"/>
                    <a:pt x="0" y="2874127"/>
                  </a:cubicBezTo>
                  <a:lnTo>
                    <a:pt x="1410462" y="2874127"/>
                  </a:lnTo>
                  <a:close/>
                </a:path>
              </a:pathLst>
            </a:custGeom>
            <a:solidFill>
              <a:srgbClr val="009CA6">
                <a:alpha val="39066"/>
              </a:srgbClr>
            </a:solidFill>
            <a:ln w="9525" cap="flat">
              <a:noFill/>
              <a:prstDash val="solid"/>
              <a:miter/>
            </a:ln>
          </p:spPr>
          <p:txBody>
            <a:bodyPr rtlCol="0" anchor="ctr">
              <a:noAutofit/>
            </a:bodyPr>
            <a:lstStyle/>
            <a:p>
              <a:endParaRPr lang="en-US" sz="2400"/>
            </a:p>
          </p:txBody>
        </p:sp>
      </p:grpSp>
      <p:sp>
        <p:nvSpPr>
          <p:cNvPr id="29" name="Text Placeholder 6">
            <a:extLst>
              <a:ext uri="{FF2B5EF4-FFF2-40B4-BE49-F238E27FC236}">
                <a16:creationId xmlns:a16="http://schemas.microsoft.com/office/drawing/2014/main" id="{3AB7E557-75B1-DF33-26D6-267CAFE05BE0}"/>
              </a:ext>
            </a:extLst>
          </p:cNvPr>
          <p:cNvSpPr>
            <a:spLocks noGrp="1"/>
          </p:cNvSpPr>
          <p:nvPr>
            <p:ph type="body" sz="quarter" idx="55" hasCustomPrompt="1"/>
          </p:nvPr>
        </p:nvSpPr>
        <p:spPr>
          <a:xfrm>
            <a:off x="6321560" y="2290785"/>
            <a:ext cx="5535491" cy="313932"/>
          </a:xfrm>
          <a:prstGeom prst="rect">
            <a:avLst/>
          </a:prstGeom>
        </p:spPr>
        <p:txBody>
          <a:bodyPr lIns="0" rIns="90000">
            <a:noAutofit/>
          </a:bodyPr>
          <a:lstStyle>
            <a:lvl1pPr marL="0" indent="0">
              <a:buFont typeface="Arial" panose="020B0604020202020204" pitchFamily="34" charset="0"/>
              <a:buNone/>
              <a:defRPr sz="1800" b="0" i="0">
                <a:solidFill>
                  <a:srgbClr val="009CA6"/>
                </a:solidFill>
                <a:latin typeface="Effra Medium" panose="020B0603020203020204" pitchFamily="34" charset="0"/>
                <a:ea typeface="Roboto Medium" panose="02000000000000000000" pitchFamily="2" charset="0"/>
                <a:cs typeface="Effra Medium" panose="020B060302020302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Split content subtitle two</a:t>
            </a:r>
          </a:p>
        </p:txBody>
      </p:sp>
      <p:sp>
        <p:nvSpPr>
          <p:cNvPr id="30" name="Text Placeholder 4">
            <a:extLst>
              <a:ext uri="{FF2B5EF4-FFF2-40B4-BE49-F238E27FC236}">
                <a16:creationId xmlns:a16="http://schemas.microsoft.com/office/drawing/2014/main" id="{1590EB91-445B-73AC-3BA9-35F93867A9C1}"/>
              </a:ext>
            </a:extLst>
          </p:cNvPr>
          <p:cNvSpPr>
            <a:spLocks noGrp="1"/>
          </p:cNvSpPr>
          <p:nvPr>
            <p:ph type="body" sz="quarter" idx="56" hasCustomPrompt="1"/>
          </p:nvPr>
        </p:nvSpPr>
        <p:spPr>
          <a:xfrm>
            <a:off x="6321560" y="2687215"/>
            <a:ext cx="5535478" cy="3132138"/>
          </a:xfrm>
        </p:spPr>
        <p:txBody>
          <a:bodyPr lIns="0" rIns="90000">
            <a:noAutofit/>
          </a:bodyPr>
          <a:lstStyle>
            <a:lvl1pPr marL="0" indent="0">
              <a:lnSpc>
                <a:spcPts val="1720"/>
              </a:lnSpc>
              <a:buNone/>
              <a:defRPr b="0" i="0">
                <a:solidFill>
                  <a:schemeClr val="tx1"/>
                </a:solidFill>
                <a:latin typeface="Effra Light" panose="020B0403020203020204" pitchFamily="34" charset="0"/>
                <a:cs typeface="Effra Light" panose="020B0403020203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It is a long established fact that a reader will be distracted by the readable content of a page when looking at its layout. The point of using Lorem Ipsum is that it has a more-or-less normal distribution of letters, as opposed to using 'Content here, content here', making it look like readable English.</a:t>
            </a:r>
          </a:p>
        </p:txBody>
      </p:sp>
      <p:cxnSp>
        <p:nvCxnSpPr>
          <p:cNvPr id="32" name="Straight Connector 31">
            <a:extLst>
              <a:ext uri="{FF2B5EF4-FFF2-40B4-BE49-F238E27FC236}">
                <a16:creationId xmlns:a16="http://schemas.microsoft.com/office/drawing/2014/main" id="{66A1BA16-DD3E-5C8D-1CC9-B55AA6010E13}"/>
              </a:ext>
            </a:extLst>
          </p:cNvPr>
          <p:cNvCxnSpPr>
            <a:cxnSpLocks/>
          </p:cNvCxnSpPr>
          <p:nvPr userDrawn="1"/>
        </p:nvCxnSpPr>
        <p:spPr>
          <a:xfrm>
            <a:off x="334963" y="2263588"/>
            <a:ext cx="5554846" cy="4482"/>
          </a:xfrm>
          <a:prstGeom prst="line">
            <a:avLst/>
          </a:prstGeom>
          <a:ln>
            <a:solidFill>
              <a:srgbClr val="009CA6"/>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F448855-88B0-764E-D1A5-EF1519EFB1D3}"/>
              </a:ext>
            </a:extLst>
          </p:cNvPr>
          <p:cNvCxnSpPr>
            <a:cxnSpLocks/>
          </p:cNvCxnSpPr>
          <p:nvPr userDrawn="1"/>
        </p:nvCxnSpPr>
        <p:spPr>
          <a:xfrm>
            <a:off x="6304029" y="2263588"/>
            <a:ext cx="5551631" cy="0"/>
          </a:xfrm>
          <a:prstGeom prst="line">
            <a:avLst/>
          </a:prstGeom>
          <a:ln>
            <a:solidFill>
              <a:srgbClr val="009CA6"/>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C146D3AD-09CF-1AD9-1773-BEAF284F6CF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7512" y="6365174"/>
            <a:ext cx="1013858" cy="300633"/>
          </a:xfrm>
          <a:prstGeom prst="rect">
            <a:avLst/>
          </a:prstGeom>
        </p:spPr>
      </p:pic>
    </p:spTree>
    <p:extLst>
      <p:ext uri="{BB962C8B-B14F-4D97-AF65-F5344CB8AC3E}">
        <p14:creationId xmlns:p14="http://schemas.microsoft.com/office/powerpoint/2010/main" val="1970310600"/>
      </p:ext>
    </p:extLst>
  </p:cSld>
  <p:clrMapOvr>
    <a:masterClrMapping/>
  </p:clrMapOvr>
  <p:extLst>
    <p:ext uri="{DCECCB84-F9BA-43D5-87BE-67443E8EF086}">
      <p15:sldGuideLst xmlns:p15="http://schemas.microsoft.com/office/powerpoint/2012/main">
        <p15:guide id="1" orient="horz" pos="1434">
          <p15:clr>
            <a:srgbClr val="FBAE40"/>
          </p15:clr>
        </p15:guide>
        <p15:guide id="2" pos="6992">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558B50-2058-E538-18D4-8B6A3904876E}"/>
              </a:ext>
            </a:extLst>
          </p:cNvPr>
          <p:cNvSpPr>
            <a:spLocks noGrp="1"/>
          </p:cNvSpPr>
          <p:nvPr>
            <p:ph type="title"/>
          </p:nvPr>
        </p:nvSpPr>
        <p:spPr>
          <a:xfrm>
            <a:off x="260965" y="365125"/>
            <a:ext cx="1170586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C97345-2E12-DFBF-15A4-3B5EA1AF7490}"/>
              </a:ext>
            </a:extLst>
          </p:cNvPr>
          <p:cNvSpPr>
            <a:spLocks noGrp="1"/>
          </p:cNvSpPr>
          <p:nvPr>
            <p:ph type="body" idx="1"/>
          </p:nvPr>
        </p:nvSpPr>
        <p:spPr>
          <a:xfrm>
            <a:off x="260965" y="1825625"/>
            <a:ext cx="1170586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CCFF81A6-CD5C-EF48-DCF1-1375D8C1E29B}"/>
              </a:ext>
            </a:extLst>
          </p:cNvPr>
          <p:cNvSpPr>
            <a:spLocks noGrp="1"/>
          </p:cNvSpPr>
          <p:nvPr>
            <p:ph type="ftr" sz="quarter" idx="3"/>
          </p:nvPr>
        </p:nvSpPr>
        <p:spPr>
          <a:xfrm>
            <a:off x="258607" y="6314236"/>
            <a:ext cx="3978862" cy="365125"/>
          </a:xfrm>
          <a:prstGeom prst="rect">
            <a:avLst/>
          </a:prstGeom>
        </p:spPr>
        <p:txBody>
          <a:bodyPr vert="horz" lIns="91440" tIns="45720" rIns="91440" bIns="45720" rtlCol="0" anchor="ctr"/>
          <a:lstStyle>
            <a:lvl1pPr algn="l">
              <a:defRPr sz="1100">
                <a:solidFill>
                  <a:schemeClr val="tx1">
                    <a:tint val="75000"/>
                  </a:schemeClr>
                </a:solidFill>
                <a:latin typeface="Effra" panose="020B0603020203020204" pitchFamily="34" charset="0"/>
                <a:cs typeface="Effra" panose="020B0603020203020204" pitchFamily="34" charset="0"/>
              </a:defRPr>
            </a:lvl1pPr>
          </a:lstStyle>
          <a:p>
            <a:r>
              <a:rPr lang="en-GB"/>
              <a:t>Presentation title</a:t>
            </a:r>
          </a:p>
        </p:txBody>
      </p:sp>
      <p:sp>
        <p:nvSpPr>
          <p:cNvPr id="6" name="Slide Number Placeholder 5">
            <a:extLst>
              <a:ext uri="{FF2B5EF4-FFF2-40B4-BE49-F238E27FC236}">
                <a16:creationId xmlns:a16="http://schemas.microsoft.com/office/drawing/2014/main" id="{0D60476D-0F90-1E67-4E39-4E0707FCCA8E}"/>
              </a:ext>
            </a:extLst>
          </p:cNvPr>
          <p:cNvSpPr>
            <a:spLocks noGrp="1"/>
          </p:cNvSpPr>
          <p:nvPr>
            <p:ph type="sldNum" sz="quarter" idx="4"/>
          </p:nvPr>
        </p:nvSpPr>
        <p:spPr>
          <a:xfrm>
            <a:off x="9368141" y="6314236"/>
            <a:ext cx="2598684" cy="365125"/>
          </a:xfrm>
          <a:prstGeom prst="rect">
            <a:avLst/>
          </a:prstGeom>
        </p:spPr>
        <p:txBody>
          <a:bodyPr vert="horz" lIns="91440" tIns="45720" rIns="91440" bIns="45720" rtlCol="0" anchor="ctr"/>
          <a:lstStyle>
            <a:lvl1pPr algn="r">
              <a:defRPr sz="1100">
                <a:solidFill>
                  <a:schemeClr val="tx1">
                    <a:tint val="75000"/>
                  </a:schemeClr>
                </a:solidFill>
                <a:latin typeface="Effra" panose="020B0603020203020204" pitchFamily="34" charset="0"/>
                <a:cs typeface="Effra" panose="020B0603020203020204" pitchFamily="34" charset="0"/>
              </a:defRPr>
            </a:lvl1pPr>
          </a:lstStyle>
          <a:p>
            <a:fld id="{911CB4E9-F195-44EB-87A2-B0C5858D3B99}" type="slidenum">
              <a:rPr lang="en-GB" smtClean="0"/>
              <a:pPr/>
              <a:t>‹#›</a:t>
            </a:fld>
            <a:endParaRPr lang="en-GB"/>
          </a:p>
        </p:txBody>
      </p:sp>
    </p:spTree>
    <p:extLst>
      <p:ext uri="{BB962C8B-B14F-4D97-AF65-F5344CB8AC3E}">
        <p14:creationId xmlns:p14="http://schemas.microsoft.com/office/powerpoint/2010/main" val="274367262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Lst>
  <p:hf hdr="0" dt="0"/>
  <p:txStyles>
    <p:titleStyle>
      <a:lvl1pPr algn="l" defTabSz="914400" rtl="0" eaLnBrk="1" latinLnBrk="0" hangingPunct="1">
        <a:lnSpc>
          <a:spcPct val="90000"/>
        </a:lnSpc>
        <a:spcBef>
          <a:spcPct val="0"/>
        </a:spcBef>
        <a:buNone/>
        <a:defRPr sz="4400" b="0" i="0" kern="1200">
          <a:solidFill>
            <a:schemeClr val="tx1"/>
          </a:solidFill>
          <a:latin typeface="Effra" panose="020B0603020203020204" pitchFamily="34" charset="0"/>
          <a:ea typeface="Roboto Light" panose="02000000000000000000" pitchFamily="2" charset="0"/>
          <a:cs typeface="Effra" panose="020B0603020203020204" pitchFamily="34" charset="0"/>
        </a:defRPr>
      </a:lvl1pPr>
    </p:titleStyle>
    <p:bodyStyle>
      <a:lvl1pPr marL="0" indent="-180000" algn="l" defTabSz="914400" rtl="0" eaLnBrk="1" latinLnBrk="0" hangingPunct="1">
        <a:lnSpc>
          <a:spcPct val="90000"/>
        </a:lnSpc>
        <a:spcBef>
          <a:spcPts val="1000"/>
        </a:spcBef>
        <a:buClr>
          <a:schemeClr val="accent6"/>
        </a:buClr>
        <a:buSzPct val="110000"/>
        <a:buFont typeface="Courier New" panose="02070309020205020404" pitchFamily="49" charset="0"/>
        <a:buChar char="o"/>
        <a:defRPr sz="1400" kern="1200">
          <a:solidFill>
            <a:schemeClr val="tx2"/>
          </a:solidFill>
          <a:latin typeface="Effra" panose="020B0603020203020204" pitchFamily="34" charset="0"/>
          <a:ea typeface="+mn-ea"/>
          <a:cs typeface="Effra" panose="020B0603020203020204" pitchFamily="34" charset="0"/>
        </a:defRPr>
      </a:lvl1pPr>
      <a:lvl2pPr marL="360000" indent="-180000" algn="l" defTabSz="914400" rtl="0" eaLnBrk="1" latinLnBrk="0" hangingPunct="1">
        <a:lnSpc>
          <a:spcPct val="90000"/>
        </a:lnSpc>
        <a:spcBef>
          <a:spcPts val="500"/>
        </a:spcBef>
        <a:buClr>
          <a:schemeClr val="accent6"/>
        </a:buClr>
        <a:buFont typeface="Roboto Light" panose="02000000000000000000" pitchFamily="2" charset="0"/>
        <a:buChar char="−"/>
        <a:defRPr sz="1400" kern="1200">
          <a:solidFill>
            <a:schemeClr val="tx2"/>
          </a:solidFill>
          <a:latin typeface="Effra" panose="020B0603020203020204" pitchFamily="34" charset="0"/>
          <a:ea typeface="+mn-ea"/>
          <a:cs typeface="Effra" panose="020B0603020203020204" pitchFamily="34" charset="0"/>
        </a:defRPr>
      </a:lvl2pPr>
      <a:lvl3pPr marL="720000" indent="-180000" algn="l" defTabSz="914400" rtl="0" eaLnBrk="1" latinLnBrk="0" hangingPunct="1">
        <a:lnSpc>
          <a:spcPct val="90000"/>
        </a:lnSpc>
        <a:spcBef>
          <a:spcPts val="500"/>
        </a:spcBef>
        <a:buClr>
          <a:schemeClr val="accent6"/>
        </a:buClr>
        <a:buFont typeface="Arial" panose="020B0604020202020204" pitchFamily="34" charset="0"/>
        <a:buChar char="•"/>
        <a:defRPr sz="1400" kern="1200">
          <a:solidFill>
            <a:schemeClr val="tx2"/>
          </a:solidFill>
          <a:latin typeface="Effra" panose="020B0603020203020204" pitchFamily="34" charset="0"/>
          <a:ea typeface="+mn-ea"/>
          <a:cs typeface="Effra" panose="020B0603020203020204" pitchFamily="34" charset="0"/>
        </a:defRPr>
      </a:lvl3pPr>
      <a:lvl4pPr marL="1080000" indent="-180000" algn="l" defTabSz="914400" rtl="0" eaLnBrk="1" latinLnBrk="0" hangingPunct="1">
        <a:lnSpc>
          <a:spcPct val="90000"/>
        </a:lnSpc>
        <a:spcBef>
          <a:spcPts val="500"/>
        </a:spcBef>
        <a:buClr>
          <a:schemeClr val="accent6"/>
        </a:buClr>
        <a:buFont typeface="Arial" panose="020B0604020202020204" pitchFamily="34" charset="0"/>
        <a:buChar char="•"/>
        <a:defRPr sz="1400" kern="1200">
          <a:solidFill>
            <a:schemeClr val="tx2"/>
          </a:solidFill>
          <a:latin typeface="Effra" panose="020B0603020203020204" pitchFamily="34" charset="0"/>
          <a:ea typeface="+mn-ea"/>
          <a:cs typeface="Effra" panose="020B0603020203020204" pitchFamily="34" charset="0"/>
        </a:defRPr>
      </a:lvl4pPr>
      <a:lvl5pPr marL="1440000" indent="-180000" algn="l" defTabSz="914400" rtl="0" eaLnBrk="1" latinLnBrk="0" hangingPunct="1">
        <a:lnSpc>
          <a:spcPct val="90000"/>
        </a:lnSpc>
        <a:spcBef>
          <a:spcPts val="500"/>
        </a:spcBef>
        <a:buClr>
          <a:schemeClr val="accent6"/>
        </a:buClr>
        <a:buFont typeface="Arial" panose="020B0604020202020204" pitchFamily="34" charset="0"/>
        <a:buChar char="•"/>
        <a:defRPr sz="1400" kern="1200">
          <a:solidFill>
            <a:schemeClr val="tx2"/>
          </a:solidFill>
          <a:latin typeface="Effra" panose="020B0603020203020204" pitchFamily="34" charset="0"/>
          <a:ea typeface="+mn-ea"/>
          <a:cs typeface="Effra" panose="020B0603020203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10" userDrawn="1">
          <p15:clr>
            <a:srgbClr val="F26B43"/>
          </p15:clr>
        </p15:guide>
        <p15:guide id="4" pos="143" userDrawn="1">
          <p15:clr>
            <a:srgbClr val="F26B43"/>
          </p15:clr>
        </p15:guide>
        <p15:guide id="5" pos="7469" userDrawn="1">
          <p15:clr>
            <a:srgbClr val="F26B43"/>
          </p15:clr>
        </p15:guide>
        <p15:guide id="6" pos="211" userDrawn="1">
          <p15:clr>
            <a:srgbClr val="F26B43"/>
          </p15:clr>
        </p15:guide>
        <p15:guide id="7" pos="753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1084" y="365125"/>
            <a:ext cx="11791949"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201084" y="1825624"/>
            <a:ext cx="11791949" cy="435133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26116665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688" r:id="rId3"/>
  </p:sldLayoutIdLst>
  <p:txStyles>
    <p:titleStyle>
      <a:lvl1pPr algn="l" defTabSz="914377" rtl="0" eaLnBrk="1" latinLnBrk="0" hangingPunct="1">
        <a:lnSpc>
          <a:spcPct val="90000"/>
        </a:lnSpc>
        <a:spcBef>
          <a:spcPct val="0"/>
        </a:spcBef>
        <a:buNone/>
        <a:defRPr sz="4400" kern="1200">
          <a:solidFill>
            <a:schemeClr val="tx1"/>
          </a:solidFill>
          <a:latin typeface="Effra" panose="020B0603020203020204" pitchFamily="34" charset="0"/>
          <a:ea typeface="+mj-ea"/>
          <a:cs typeface="Effra" panose="020B0603020203020204" pitchFamily="34" charset="0"/>
        </a:defRPr>
      </a:lvl1pPr>
    </p:titleStyle>
    <p:bodyStyle>
      <a:lvl1pPr marL="0" indent="0" algn="l" defTabSz="914377" rtl="0" eaLnBrk="1" latinLnBrk="0" hangingPunct="1">
        <a:lnSpc>
          <a:spcPct val="90000"/>
        </a:lnSpc>
        <a:spcBef>
          <a:spcPts val="1000"/>
        </a:spcBef>
        <a:buFont typeface="Arial" panose="020B0604020202020204" pitchFamily="34" charset="0"/>
        <a:buNone/>
        <a:defRPr sz="2800" kern="1200">
          <a:solidFill>
            <a:schemeClr val="tx1"/>
          </a:solidFill>
          <a:latin typeface="Effra" panose="020B0603020203020204" pitchFamily="34" charset="0"/>
          <a:ea typeface="+mn-ea"/>
          <a:cs typeface="Effra" panose="020B0603020203020204" pitchFamily="34" charset="0"/>
        </a:defRPr>
      </a:lvl1pPr>
      <a:lvl2pPr marL="838179" indent="-380990"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Effra" panose="020B0603020203020204" pitchFamily="34" charset="0"/>
          <a:ea typeface="+mn-ea"/>
          <a:cs typeface="Effra" panose="020B0603020203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Effra" panose="020B0603020203020204" pitchFamily="34" charset="0"/>
          <a:ea typeface="+mn-ea"/>
          <a:cs typeface="Effra" panose="020B0603020203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Effra" panose="020B0603020203020204" pitchFamily="34" charset="0"/>
          <a:ea typeface="+mn-ea"/>
          <a:cs typeface="Effra" panose="020B0603020203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Effra" panose="020B0603020203020204" pitchFamily="34" charset="0"/>
          <a:ea typeface="+mn-ea"/>
          <a:cs typeface="Effra" panose="020B0603020203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9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558B50-2058-E538-18D4-8B6A3904876E}"/>
              </a:ext>
            </a:extLst>
          </p:cNvPr>
          <p:cNvSpPr>
            <a:spLocks noGrp="1"/>
          </p:cNvSpPr>
          <p:nvPr>
            <p:ph type="title"/>
          </p:nvPr>
        </p:nvSpPr>
        <p:spPr>
          <a:xfrm>
            <a:off x="256041" y="365125"/>
            <a:ext cx="11710784"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C97345-2E12-DFBF-15A4-3B5EA1AF7490}"/>
              </a:ext>
            </a:extLst>
          </p:cNvPr>
          <p:cNvSpPr>
            <a:spLocks noGrp="1"/>
          </p:cNvSpPr>
          <p:nvPr>
            <p:ph type="body" idx="1"/>
          </p:nvPr>
        </p:nvSpPr>
        <p:spPr>
          <a:xfrm>
            <a:off x="256041" y="1825625"/>
            <a:ext cx="11710784"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4">
            <a:extLst>
              <a:ext uri="{FF2B5EF4-FFF2-40B4-BE49-F238E27FC236}">
                <a16:creationId xmlns:a16="http://schemas.microsoft.com/office/drawing/2014/main" id="{D589CC12-08F9-FB9B-2D54-F8C9DBCBCF91}"/>
              </a:ext>
            </a:extLst>
          </p:cNvPr>
          <p:cNvSpPr>
            <a:spLocks noGrp="1"/>
          </p:cNvSpPr>
          <p:nvPr>
            <p:ph type="ftr" sz="quarter" idx="3"/>
          </p:nvPr>
        </p:nvSpPr>
        <p:spPr>
          <a:xfrm>
            <a:off x="258607" y="6314236"/>
            <a:ext cx="3978862" cy="365125"/>
          </a:xfrm>
          <a:prstGeom prst="rect">
            <a:avLst/>
          </a:prstGeom>
        </p:spPr>
        <p:txBody>
          <a:bodyPr vert="horz" lIns="91440" tIns="45720" rIns="91440" bIns="45720" rtlCol="0" anchor="ctr"/>
          <a:lstStyle>
            <a:lvl1pPr algn="l">
              <a:defRPr sz="1100">
                <a:solidFill>
                  <a:schemeClr val="tx1">
                    <a:tint val="75000"/>
                  </a:schemeClr>
                </a:solidFill>
                <a:latin typeface="Effra" panose="020B0603020203020204" pitchFamily="34" charset="0"/>
                <a:cs typeface="Effra" panose="020B0603020203020204" pitchFamily="34" charset="0"/>
              </a:defRPr>
            </a:lvl1pPr>
          </a:lstStyle>
          <a:p>
            <a:r>
              <a:rPr lang="en-GB"/>
              <a:t>Presentation title</a:t>
            </a:r>
          </a:p>
        </p:txBody>
      </p:sp>
      <p:sp>
        <p:nvSpPr>
          <p:cNvPr id="7" name="Slide Number Placeholder 5">
            <a:extLst>
              <a:ext uri="{FF2B5EF4-FFF2-40B4-BE49-F238E27FC236}">
                <a16:creationId xmlns:a16="http://schemas.microsoft.com/office/drawing/2014/main" id="{8CC32B70-1783-50C1-B85A-F83915738049}"/>
              </a:ext>
            </a:extLst>
          </p:cNvPr>
          <p:cNvSpPr>
            <a:spLocks noGrp="1"/>
          </p:cNvSpPr>
          <p:nvPr>
            <p:ph type="sldNum" sz="quarter" idx="4"/>
          </p:nvPr>
        </p:nvSpPr>
        <p:spPr>
          <a:xfrm>
            <a:off x="9368141" y="6314236"/>
            <a:ext cx="2598684" cy="365125"/>
          </a:xfrm>
          <a:prstGeom prst="rect">
            <a:avLst/>
          </a:prstGeom>
        </p:spPr>
        <p:txBody>
          <a:bodyPr vert="horz" lIns="91440" tIns="45720" rIns="91440" bIns="45720" rtlCol="0" anchor="ctr"/>
          <a:lstStyle>
            <a:lvl1pPr algn="r">
              <a:defRPr sz="1100">
                <a:solidFill>
                  <a:schemeClr val="tx1">
                    <a:tint val="75000"/>
                  </a:schemeClr>
                </a:solidFill>
                <a:latin typeface="Effra" panose="020B0603020203020204" pitchFamily="34" charset="0"/>
                <a:cs typeface="Effra" panose="020B0603020203020204" pitchFamily="34" charset="0"/>
              </a:defRPr>
            </a:lvl1pPr>
          </a:lstStyle>
          <a:p>
            <a:fld id="{911CB4E9-F195-44EB-87A2-B0C5858D3B99}" type="slidenum">
              <a:rPr lang="en-GB" smtClean="0"/>
              <a:pPr/>
              <a:t>‹#›</a:t>
            </a:fld>
            <a:endParaRPr lang="en-GB"/>
          </a:p>
        </p:txBody>
      </p:sp>
    </p:spTree>
    <p:extLst>
      <p:ext uri="{BB962C8B-B14F-4D97-AF65-F5344CB8AC3E}">
        <p14:creationId xmlns:p14="http://schemas.microsoft.com/office/powerpoint/2010/main" val="1561211776"/>
      </p:ext>
    </p:extLst>
  </p:cSld>
  <p:clrMap bg1="lt1" tx1="dk1" bg2="lt2" tx2="dk2" accent1="accent1" accent2="accent2" accent3="accent3" accent4="accent4" accent5="accent5" accent6="accent6" hlink="hlink" folHlink="folHlink"/>
  <p:sldLayoutIdLst>
    <p:sldLayoutId id="2147483696" r:id="rId1"/>
    <p:sldLayoutId id="2147483694" r:id="rId2"/>
    <p:sldLayoutId id="2147483673" r:id="rId3"/>
    <p:sldLayoutId id="2147483695" r:id="rId4"/>
    <p:sldLayoutId id="2147483697" r:id="rId5"/>
    <p:sldLayoutId id="2147483723" r:id="rId6"/>
    <p:sldLayoutId id="2147483720" r:id="rId7"/>
    <p:sldLayoutId id="2147483721" r:id="rId8"/>
  </p:sldLayoutIdLst>
  <p:hf hdr="0" dt="0"/>
  <p:txStyles>
    <p:titleStyle>
      <a:lvl1pPr algn="l" defTabSz="914400" rtl="0" eaLnBrk="1" latinLnBrk="0" hangingPunct="1">
        <a:lnSpc>
          <a:spcPct val="90000"/>
        </a:lnSpc>
        <a:spcBef>
          <a:spcPct val="0"/>
        </a:spcBef>
        <a:buNone/>
        <a:defRPr sz="4400" b="0" i="0" kern="1200">
          <a:solidFill>
            <a:schemeClr val="tx1"/>
          </a:solidFill>
          <a:latin typeface="Effra" panose="020B0603020203020204" pitchFamily="34" charset="0"/>
          <a:ea typeface="Roboto Light" panose="02000000000000000000" pitchFamily="2" charset="0"/>
          <a:cs typeface="Effra" panose="020B0603020203020204" pitchFamily="34" charset="0"/>
        </a:defRPr>
      </a:lvl1pPr>
    </p:titleStyle>
    <p:bodyStyle>
      <a:lvl1pPr marL="0" indent="-180000" algn="l" defTabSz="914400" rtl="0" eaLnBrk="1" latinLnBrk="0" hangingPunct="1">
        <a:lnSpc>
          <a:spcPct val="90000"/>
        </a:lnSpc>
        <a:spcBef>
          <a:spcPts val="1000"/>
        </a:spcBef>
        <a:buClr>
          <a:schemeClr val="accent6"/>
        </a:buClr>
        <a:buSzPct val="110000"/>
        <a:buFont typeface="Courier New" panose="02070309020205020404" pitchFamily="49" charset="0"/>
        <a:buChar char="o"/>
        <a:defRPr sz="1400" kern="1200">
          <a:solidFill>
            <a:schemeClr val="tx1"/>
          </a:solidFill>
          <a:latin typeface="Effra" panose="020B0603020203020204" pitchFamily="34" charset="0"/>
          <a:ea typeface="+mn-ea"/>
          <a:cs typeface="Effra" panose="020B0603020203020204" pitchFamily="34" charset="0"/>
        </a:defRPr>
      </a:lvl1pPr>
      <a:lvl2pPr marL="360000" indent="-180000" algn="l" defTabSz="914400" rtl="0" eaLnBrk="1" latinLnBrk="0" hangingPunct="1">
        <a:lnSpc>
          <a:spcPct val="90000"/>
        </a:lnSpc>
        <a:spcBef>
          <a:spcPts val="500"/>
        </a:spcBef>
        <a:buClr>
          <a:schemeClr val="accent6"/>
        </a:buClr>
        <a:buFont typeface="Roboto Light" panose="02000000000000000000" pitchFamily="2" charset="0"/>
        <a:buChar char="−"/>
        <a:defRPr sz="1400" kern="1200">
          <a:solidFill>
            <a:schemeClr val="tx1"/>
          </a:solidFill>
          <a:latin typeface="Effra" panose="020B0603020203020204" pitchFamily="34" charset="0"/>
          <a:ea typeface="+mn-ea"/>
          <a:cs typeface="Effra" panose="020B0603020203020204" pitchFamily="34" charset="0"/>
        </a:defRPr>
      </a:lvl2pPr>
      <a:lvl3pPr marL="720000" indent="-180000" algn="l" defTabSz="914400" rtl="0" eaLnBrk="1" latinLnBrk="0" hangingPunct="1">
        <a:lnSpc>
          <a:spcPct val="90000"/>
        </a:lnSpc>
        <a:spcBef>
          <a:spcPts val="500"/>
        </a:spcBef>
        <a:buClr>
          <a:schemeClr val="accent6"/>
        </a:buClr>
        <a:buFont typeface="Arial" panose="020B0604020202020204" pitchFamily="34" charset="0"/>
        <a:buChar char="•"/>
        <a:defRPr sz="1400" kern="1200">
          <a:solidFill>
            <a:schemeClr val="tx1"/>
          </a:solidFill>
          <a:latin typeface="Effra" panose="020B0603020203020204" pitchFamily="34" charset="0"/>
          <a:ea typeface="+mn-ea"/>
          <a:cs typeface="Effra" panose="020B0603020203020204" pitchFamily="34" charset="0"/>
        </a:defRPr>
      </a:lvl3pPr>
      <a:lvl4pPr marL="1080000" indent="-180000" algn="l" defTabSz="914400" rtl="0" eaLnBrk="1" latinLnBrk="0" hangingPunct="1">
        <a:lnSpc>
          <a:spcPct val="90000"/>
        </a:lnSpc>
        <a:spcBef>
          <a:spcPts val="500"/>
        </a:spcBef>
        <a:buClr>
          <a:schemeClr val="accent6"/>
        </a:buClr>
        <a:buFont typeface="Arial" panose="020B0604020202020204" pitchFamily="34" charset="0"/>
        <a:buChar char="•"/>
        <a:defRPr sz="1400" kern="1200">
          <a:solidFill>
            <a:schemeClr val="tx1"/>
          </a:solidFill>
          <a:latin typeface="Effra" panose="020B0603020203020204" pitchFamily="34" charset="0"/>
          <a:ea typeface="+mn-ea"/>
          <a:cs typeface="Effra" panose="020B0603020203020204" pitchFamily="34" charset="0"/>
        </a:defRPr>
      </a:lvl4pPr>
      <a:lvl5pPr marL="1440000" indent="-180000" algn="l" defTabSz="914400" rtl="0" eaLnBrk="1" latinLnBrk="0" hangingPunct="1">
        <a:lnSpc>
          <a:spcPct val="90000"/>
        </a:lnSpc>
        <a:spcBef>
          <a:spcPts val="500"/>
        </a:spcBef>
        <a:buClr>
          <a:schemeClr val="accent6"/>
        </a:buClr>
        <a:buFont typeface="Arial" panose="020B0604020202020204" pitchFamily="34" charset="0"/>
        <a:buChar char="•"/>
        <a:defRPr sz="1400" kern="1200">
          <a:solidFill>
            <a:schemeClr val="tx1"/>
          </a:solidFill>
          <a:latin typeface="Effra" panose="020B0603020203020204" pitchFamily="34" charset="0"/>
          <a:ea typeface="+mn-ea"/>
          <a:cs typeface="Effra" panose="020B0603020203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143">
          <p15:clr>
            <a:srgbClr val="F26B43"/>
          </p15:clr>
        </p15:guide>
        <p15:guide id="3" pos="7537">
          <p15:clr>
            <a:srgbClr val="F26B43"/>
          </p15:clr>
        </p15:guide>
        <p15:guide id="4" pos="7469">
          <p15:clr>
            <a:srgbClr val="F26B43"/>
          </p15:clr>
        </p15:guide>
        <p15:guide id="5" pos="21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mailto:joan.Roemmele@ciht.org.uk"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hyperlink" Target="https://www.ciht.org.uk/become-a-member/partnerships-network"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iht.org.uk/become-a-member/partnerships-network"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3186CE-3523-EF72-556A-B700FFFF77B1}"/>
              </a:ext>
            </a:extLst>
          </p:cNvPr>
          <p:cNvSpPr>
            <a:spLocks noGrp="1"/>
          </p:cNvSpPr>
          <p:nvPr>
            <p:ph type="ctrTitle"/>
          </p:nvPr>
        </p:nvSpPr>
        <p:spPr/>
        <p:txBody>
          <a:bodyPr/>
          <a:lstStyle/>
          <a:p>
            <a:r>
              <a:rPr lang="en-US" dirty="0"/>
              <a:t>CIHT Partnerships Network</a:t>
            </a:r>
          </a:p>
        </p:txBody>
      </p:sp>
      <p:sp>
        <p:nvSpPr>
          <p:cNvPr id="7" name="Text Placeholder 6">
            <a:extLst>
              <a:ext uri="{FF2B5EF4-FFF2-40B4-BE49-F238E27FC236}">
                <a16:creationId xmlns:a16="http://schemas.microsoft.com/office/drawing/2014/main" id="{6B7A2842-BA6F-1093-FF81-E5223E08AFA5}"/>
              </a:ext>
            </a:extLst>
          </p:cNvPr>
          <p:cNvSpPr>
            <a:spLocks noGrp="1"/>
          </p:cNvSpPr>
          <p:nvPr>
            <p:ph type="body" sz="quarter" idx="11"/>
          </p:nvPr>
        </p:nvSpPr>
        <p:spPr/>
        <p:txBody>
          <a:bodyPr/>
          <a:lstStyle/>
          <a:p>
            <a:pPr indent="0">
              <a:buNone/>
            </a:pPr>
            <a:r>
              <a:rPr lang="en-US" dirty="0">
                <a:solidFill>
                  <a:schemeClr val="bg1"/>
                </a:solidFill>
              </a:rPr>
              <a:t>2026</a:t>
            </a:r>
          </a:p>
        </p:txBody>
      </p:sp>
    </p:spTree>
    <p:extLst>
      <p:ext uri="{BB962C8B-B14F-4D97-AF65-F5344CB8AC3E}">
        <p14:creationId xmlns:p14="http://schemas.microsoft.com/office/powerpoint/2010/main" val="3845537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4506C-90EE-C30B-A0AA-255A61CFD595}"/>
              </a:ext>
            </a:extLst>
          </p:cNvPr>
          <p:cNvSpPr>
            <a:spLocks noGrp="1"/>
          </p:cNvSpPr>
          <p:nvPr>
            <p:ph type="ctrTitle"/>
          </p:nvPr>
        </p:nvSpPr>
        <p:spPr>
          <a:xfrm>
            <a:off x="1360967" y="2211571"/>
            <a:ext cx="9122735" cy="3593805"/>
          </a:xfrm>
        </p:spPr>
        <p:txBody>
          <a:bodyPr>
            <a:normAutofit fontScale="90000"/>
          </a:bodyPr>
          <a:lstStyle/>
          <a:p>
            <a:pPr algn="l"/>
            <a:r>
              <a:rPr lang="en-US" sz="2700" dirty="0"/>
              <a:t>Everyone understands the need for sustainable and integrated transport systems, which are safe and environmentally friendly.</a:t>
            </a:r>
            <a:br>
              <a:rPr lang="en-US" sz="2700" dirty="0"/>
            </a:br>
            <a:br>
              <a:rPr lang="en-US" sz="2700" dirty="0"/>
            </a:br>
            <a:r>
              <a:rPr lang="en-US" sz="2700" dirty="0"/>
              <a:t>The challenge is to make this vision a reality.</a:t>
            </a:r>
            <a:br>
              <a:rPr lang="en-US" sz="2700" dirty="0"/>
            </a:br>
            <a:br>
              <a:rPr lang="en-US" sz="2700" dirty="0"/>
            </a:br>
            <a:r>
              <a:rPr lang="en-US" sz="2700" dirty="0"/>
              <a:t>The CIHT Partnerships Network </a:t>
            </a:r>
            <a:r>
              <a:rPr lang="en-GB" sz="2800" dirty="0"/>
              <a:t>brings together people and companies who are responsible for making sure that our transport networks and systems are reliable and fit for purpose. </a:t>
            </a:r>
            <a:r>
              <a:rPr lang="en-US" sz="2700" dirty="0"/>
              <a:t>Organisations are able to collaborate closely with each other and with CIHT to drive new standards of excellence in transportation infrastructure and services.</a:t>
            </a:r>
            <a:br>
              <a:rPr lang="en-US" dirty="0"/>
            </a:br>
            <a:endParaRPr lang="en-GB" sz="1800" dirty="0"/>
          </a:p>
        </p:txBody>
      </p:sp>
      <p:sp>
        <p:nvSpPr>
          <p:cNvPr id="3" name="Text Placeholder 2">
            <a:extLst>
              <a:ext uri="{FF2B5EF4-FFF2-40B4-BE49-F238E27FC236}">
                <a16:creationId xmlns:a16="http://schemas.microsoft.com/office/drawing/2014/main" id="{D66386B8-72F8-BB55-C24D-0D69E37C6F31}"/>
              </a:ext>
            </a:extLst>
          </p:cNvPr>
          <p:cNvSpPr>
            <a:spLocks noGrp="1"/>
          </p:cNvSpPr>
          <p:nvPr>
            <p:ph type="body" sz="quarter" idx="10"/>
          </p:nvPr>
        </p:nvSpPr>
        <p:spPr>
          <a:xfrm>
            <a:off x="2175642" y="1717315"/>
            <a:ext cx="8734096" cy="237609"/>
          </a:xfrm>
        </p:spPr>
        <p:txBody>
          <a:bodyPr/>
          <a:lstStyle/>
          <a:p>
            <a:r>
              <a:rPr lang="en-US" dirty="0"/>
              <a:t>Creating excellence in highways and transportation</a:t>
            </a:r>
            <a:endParaRPr lang="en-GB" dirty="0"/>
          </a:p>
        </p:txBody>
      </p:sp>
    </p:spTree>
    <p:extLst>
      <p:ext uri="{BB962C8B-B14F-4D97-AF65-F5344CB8AC3E}">
        <p14:creationId xmlns:p14="http://schemas.microsoft.com/office/powerpoint/2010/main" val="2905423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2E1B0-E7B2-7A85-D620-A1BF7ECED9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325D1D-0CD7-8BE5-D7DE-2B1EEBD9B32B}"/>
              </a:ext>
            </a:extLst>
          </p:cNvPr>
          <p:cNvSpPr>
            <a:spLocks noGrp="1"/>
          </p:cNvSpPr>
          <p:nvPr>
            <p:ph type="ctrTitle"/>
          </p:nvPr>
        </p:nvSpPr>
        <p:spPr>
          <a:xfrm>
            <a:off x="1360967" y="2211571"/>
            <a:ext cx="9122735" cy="3593805"/>
          </a:xfrm>
        </p:spPr>
        <p:txBody>
          <a:bodyPr>
            <a:normAutofit/>
          </a:bodyPr>
          <a:lstStyle/>
          <a:p>
            <a:pPr algn="l"/>
            <a:r>
              <a:rPr lang="en-GB" sz="2800" dirty="0">
                <a:solidFill>
                  <a:schemeClr val="tx1"/>
                </a:solidFill>
              </a:rPr>
              <a:t>Chartered Institution of Highways and Transportation</a:t>
            </a:r>
            <a:br>
              <a:rPr lang="en-GB" sz="2800" dirty="0">
                <a:solidFill>
                  <a:schemeClr val="tx1"/>
                </a:solidFill>
              </a:rPr>
            </a:br>
            <a:br>
              <a:rPr lang="en-GB" sz="2800" dirty="0">
                <a:solidFill>
                  <a:schemeClr val="tx1"/>
                </a:solidFill>
              </a:rPr>
            </a:br>
            <a:r>
              <a:rPr lang="en-GB" sz="2800" dirty="0">
                <a:solidFill>
                  <a:schemeClr val="tx1"/>
                </a:solidFill>
              </a:rPr>
              <a:t>- Professional Institution</a:t>
            </a:r>
            <a:br>
              <a:rPr lang="en-GB" sz="2800" dirty="0">
                <a:solidFill>
                  <a:schemeClr val="tx1"/>
                </a:solidFill>
              </a:rPr>
            </a:br>
            <a:r>
              <a:rPr lang="en-GB" sz="2800" dirty="0">
                <a:solidFill>
                  <a:schemeClr val="tx1"/>
                </a:solidFill>
              </a:rPr>
              <a:t>- Learned Society</a:t>
            </a:r>
            <a:br>
              <a:rPr lang="en-GB" sz="2800" dirty="0">
                <a:solidFill>
                  <a:schemeClr val="tx1"/>
                </a:solidFill>
              </a:rPr>
            </a:br>
            <a:r>
              <a:rPr lang="en-GB" sz="2800" dirty="0">
                <a:solidFill>
                  <a:schemeClr val="tx1"/>
                </a:solidFill>
              </a:rPr>
              <a:t>- Charity</a:t>
            </a:r>
            <a:br>
              <a:rPr lang="en-GB" sz="2800" dirty="0">
                <a:solidFill>
                  <a:schemeClr val="tx1"/>
                </a:solidFill>
              </a:rPr>
            </a:br>
            <a:r>
              <a:rPr lang="en-GB" sz="2800" dirty="0">
                <a:solidFill>
                  <a:schemeClr val="tx1"/>
                </a:solidFill>
              </a:rPr>
              <a:t>- Membership organisation</a:t>
            </a:r>
            <a:br>
              <a:rPr lang="en-GB" sz="2800" dirty="0">
                <a:solidFill>
                  <a:schemeClr val="tx1"/>
                </a:solidFill>
              </a:rPr>
            </a:br>
            <a:r>
              <a:rPr lang="en-GB" sz="2800" dirty="0">
                <a:solidFill>
                  <a:schemeClr val="tx1"/>
                </a:solidFill>
              </a:rPr>
              <a:t>- Qualifications and Professional Development</a:t>
            </a:r>
            <a:br>
              <a:rPr lang="en-GB" sz="2800" dirty="0">
                <a:solidFill>
                  <a:schemeClr val="tx1"/>
                </a:solidFill>
              </a:rPr>
            </a:br>
            <a:endParaRPr lang="en-GB" sz="2800" dirty="0">
              <a:solidFill>
                <a:schemeClr val="tx1"/>
              </a:solidFill>
            </a:endParaRPr>
          </a:p>
        </p:txBody>
      </p:sp>
      <p:sp>
        <p:nvSpPr>
          <p:cNvPr id="3" name="Text Placeholder 2">
            <a:extLst>
              <a:ext uri="{FF2B5EF4-FFF2-40B4-BE49-F238E27FC236}">
                <a16:creationId xmlns:a16="http://schemas.microsoft.com/office/drawing/2014/main" id="{FDC3D3CC-9768-9F18-4D15-EC52559A9DA7}"/>
              </a:ext>
            </a:extLst>
          </p:cNvPr>
          <p:cNvSpPr>
            <a:spLocks noGrp="1"/>
          </p:cNvSpPr>
          <p:nvPr>
            <p:ph type="body" sz="quarter" idx="10"/>
          </p:nvPr>
        </p:nvSpPr>
        <p:spPr>
          <a:xfrm>
            <a:off x="2175642" y="1717315"/>
            <a:ext cx="8734096" cy="237609"/>
          </a:xfrm>
        </p:spPr>
        <p:txBody>
          <a:bodyPr/>
          <a:lstStyle/>
          <a:p>
            <a:r>
              <a:rPr lang="en-US" dirty="0"/>
              <a:t>Creating excellence in highways and transportation</a:t>
            </a:r>
            <a:endParaRPr lang="en-GB" dirty="0"/>
          </a:p>
        </p:txBody>
      </p:sp>
    </p:spTree>
    <p:extLst>
      <p:ext uri="{BB962C8B-B14F-4D97-AF65-F5344CB8AC3E}">
        <p14:creationId xmlns:p14="http://schemas.microsoft.com/office/powerpoint/2010/main" val="2499134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A4005-3E25-4B70-477C-BBC35A4CDA2D}"/>
              </a:ext>
            </a:extLst>
          </p:cNvPr>
          <p:cNvSpPr>
            <a:spLocks noGrp="1"/>
          </p:cNvSpPr>
          <p:nvPr>
            <p:ph type="ctrTitle"/>
          </p:nvPr>
        </p:nvSpPr>
        <p:spPr/>
        <p:txBody>
          <a:bodyPr/>
          <a:lstStyle/>
          <a:p>
            <a:r>
              <a:rPr lang="en-US" dirty="0"/>
              <a:t>CIHT Partnerships Network</a:t>
            </a:r>
          </a:p>
        </p:txBody>
      </p:sp>
      <p:sp>
        <p:nvSpPr>
          <p:cNvPr id="3" name="Text Placeholder 2">
            <a:extLst>
              <a:ext uri="{FF2B5EF4-FFF2-40B4-BE49-F238E27FC236}">
                <a16:creationId xmlns:a16="http://schemas.microsoft.com/office/drawing/2014/main" id="{6A43572A-C252-D75B-FFBB-C2062AD99D7B}"/>
              </a:ext>
            </a:extLst>
          </p:cNvPr>
          <p:cNvSpPr>
            <a:spLocks noGrp="1"/>
          </p:cNvSpPr>
          <p:nvPr>
            <p:ph type="body" sz="quarter" idx="13"/>
          </p:nvPr>
        </p:nvSpPr>
        <p:spPr>
          <a:xfrm>
            <a:off x="354330" y="1113494"/>
            <a:ext cx="5122544" cy="313932"/>
          </a:xfrm>
        </p:spPr>
        <p:txBody>
          <a:bodyPr/>
          <a:lstStyle/>
          <a:p>
            <a:r>
              <a:rPr lang="en-US" sz="2400" dirty="0"/>
              <a:t>Collaborating to influence the future</a:t>
            </a:r>
          </a:p>
          <a:p>
            <a:endParaRPr lang="en-US" dirty="0"/>
          </a:p>
        </p:txBody>
      </p:sp>
      <p:sp>
        <p:nvSpPr>
          <p:cNvPr id="6" name="Slide Number Placeholder 5">
            <a:extLst>
              <a:ext uri="{FF2B5EF4-FFF2-40B4-BE49-F238E27FC236}">
                <a16:creationId xmlns:a16="http://schemas.microsoft.com/office/drawing/2014/main" id="{B49C4F71-BB9C-4F8D-BBAE-3696C3AB4806}"/>
              </a:ext>
            </a:extLst>
          </p:cNvPr>
          <p:cNvSpPr>
            <a:spLocks noGrp="1"/>
          </p:cNvSpPr>
          <p:nvPr>
            <p:ph type="sldNum" sz="quarter" idx="4"/>
          </p:nvPr>
        </p:nvSpPr>
        <p:spPr/>
        <p:txBody>
          <a:bodyPr/>
          <a:lstStyle/>
          <a:p>
            <a:fld id="{911CB4E9-F195-44EB-87A2-B0C5858D3B99}" type="slidenum">
              <a:rPr lang="en-GB" smtClean="0"/>
              <a:pPr/>
              <a:t>4</a:t>
            </a:fld>
            <a:endParaRPr lang="en-GB"/>
          </a:p>
        </p:txBody>
      </p:sp>
      <p:sp>
        <p:nvSpPr>
          <p:cNvPr id="13" name="Rectangle 12">
            <a:extLst>
              <a:ext uri="{FF2B5EF4-FFF2-40B4-BE49-F238E27FC236}">
                <a16:creationId xmlns:a16="http://schemas.microsoft.com/office/drawing/2014/main" id="{4C581C2D-1EF6-099B-9916-0FEA3B8AECC5}"/>
              </a:ext>
            </a:extLst>
          </p:cNvPr>
          <p:cNvSpPr/>
          <p:nvPr/>
        </p:nvSpPr>
        <p:spPr>
          <a:xfrm>
            <a:off x="256583" y="2129883"/>
            <a:ext cx="5419388" cy="3139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Placeholder 10" descr="Diagram">
            <a:extLst>
              <a:ext uri="{FF2B5EF4-FFF2-40B4-BE49-F238E27FC236}">
                <a16:creationId xmlns:a16="http://schemas.microsoft.com/office/drawing/2014/main" id="{06D42E6E-779D-7929-8BE9-81E94A4AE079}"/>
              </a:ext>
            </a:extLst>
          </p:cNvPr>
          <p:cNvPicPr>
            <a:picLocks noGrp="1" noChangeAspect="1"/>
          </p:cNvPicPr>
          <p:nvPr>
            <p:ph type="pic" sz="quarter" idx="55"/>
          </p:nvPr>
        </p:nvPicPr>
        <p:blipFill>
          <a:blip r:embed="rId3" cstate="print">
            <a:extLst>
              <a:ext uri="{28A0092B-C50C-407E-A947-70E740481C1C}">
                <a14:useLocalDpi xmlns:a14="http://schemas.microsoft.com/office/drawing/2010/main" val="0"/>
              </a:ext>
            </a:extLst>
          </a:blip>
          <a:srcRect l="8658" r="8658"/>
          <a:stretch>
            <a:fillRect/>
          </a:stretch>
        </p:blipFill>
        <p:spPr>
          <a:xfrm>
            <a:off x="6096000" y="0"/>
            <a:ext cx="6096000" cy="6858000"/>
          </a:xfrm>
          <a:prstGeom prst="rect">
            <a:avLst/>
          </a:prstGeom>
          <a:ln>
            <a:solidFill>
              <a:srgbClr val="009CA6"/>
            </a:solidFill>
          </a:ln>
        </p:spPr>
      </p:pic>
      <p:sp>
        <p:nvSpPr>
          <p:cNvPr id="14" name="Rectangle 13">
            <a:extLst>
              <a:ext uri="{FF2B5EF4-FFF2-40B4-BE49-F238E27FC236}">
                <a16:creationId xmlns:a16="http://schemas.microsoft.com/office/drawing/2014/main" id="{659C681C-3EAC-6C72-0A00-95FDC57D6886}"/>
              </a:ext>
            </a:extLst>
          </p:cNvPr>
          <p:cNvSpPr/>
          <p:nvPr/>
        </p:nvSpPr>
        <p:spPr>
          <a:xfrm>
            <a:off x="0" y="6133171"/>
            <a:ext cx="1538868" cy="7248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a:extLst>
              <a:ext uri="{FF2B5EF4-FFF2-40B4-BE49-F238E27FC236}">
                <a16:creationId xmlns:a16="http://schemas.microsoft.com/office/drawing/2014/main" id="{F3BF6A4A-5167-F5C9-FFC4-C403D86D99EB}"/>
              </a:ext>
            </a:extLst>
          </p:cNvPr>
          <p:cNvSpPr>
            <a:spLocks noGrp="1"/>
          </p:cNvSpPr>
          <p:nvPr>
            <p:ph type="body" sz="quarter" idx="54"/>
          </p:nvPr>
        </p:nvSpPr>
        <p:spPr>
          <a:xfrm>
            <a:off x="372191" y="1704425"/>
            <a:ext cx="5104683" cy="4300449"/>
          </a:xfrm>
        </p:spPr>
        <p:txBody>
          <a:bodyPr/>
          <a:lstStyle/>
          <a:p>
            <a:pPr defTabSz="451351">
              <a:spcAft>
                <a:spcPts val="600"/>
              </a:spcAft>
              <a:buFont typeface="Lucida Grande"/>
            </a:pPr>
            <a:r>
              <a:rPr lang="en-GB" sz="1800" b="1" dirty="0"/>
              <a:t>Strategic</a:t>
            </a:r>
            <a:r>
              <a:rPr lang="en-GB" sz="1800" dirty="0"/>
              <a:t> – selected companies who are able to commit time and resource into a strategic relationship with CIHT and its strategic aims</a:t>
            </a:r>
          </a:p>
          <a:p>
            <a:pPr defTabSz="451351">
              <a:spcAft>
                <a:spcPts val="600"/>
              </a:spcAft>
              <a:buFont typeface="Lucida Grande"/>
            </a:pPr>
            <a:r>
              <a:rPr lang="en-GB" sz="1800" b="1" dirty="0"/>
              <a:t>Public Sector </a:t>
            </a:r>
            <a:r>
              <a:rPr lang="en-GB" sz="1800" dirty="0"/>
              <a:t>– selected organisations offering public sector perspective and can contribute to thought leadership</a:t>
            </a:r>
          </a:p>
          <a:p>
            <a:pPr defTabSz="451351">
              <a:spcAft>
                <a:spcPts val="600"/>
              </a:spcAft>
              <a:buFont typeface="Lucida Grande"/>
            </a:pPr>
            <a:r>
              <a:rPr lang="en-GB" sz="1800" b="1" dirty="0"/>
              <a:t>Knowledge</a:t>
            </a:r>
            <a:r>
              <a:rPr lang="en-GB" sz="1800" dirty="0"/>
              <a:t> – organisations with specific knowledge and experience of the sector, willing to collaborate and support the strategic aims</a:t>
            </a:r>
          </a:p>
          <a:p>
            <a:pPr defTabSz="451351">
              <a:spcAft>
                <a:spcPts val="600"/>
              </a:spcAft>
              <a:buFont typeface="Lucida Grande"/>
            </a:pPr>
            <a:r>
              <a:rPr lang="en-GB" sz="1800" b="1" dirty="0"/>
              <a:t>Research &amp; Innovation </a:t>
            </a:r>
            <a:r>
              <a:rPr lang="en-GB" sz="1800" dirty="0"/>
              <a:t>– selected universities and colleges with relevant resource and knowledge, looking to build closer relationships with industry</a:t>
            </a:r>
          </a:p>
          <a:p>
            <a:pPr defTabSz="451351">
              <a:lnSpc>
                <a:spcPct val="90000"/>
              </a:lnSpc>
              <a:spcAft>
                <a:spcPts val="592"/>
              </a:spcAft>
              <a:buFont typeface="Lucida Grande"/>
            </a:pPr>
            <a:r>
              <a:rPr lang="en-GB" sz="1800" b="1" dirty="0"/>
              <a:t>Affiliate</a:t>
            </a:r>
            <a:r>
              <a:rPr lang="en-GB" sz="1800" dirty="0"/>
              <a:t> – organisations who wish to align to CIHT’s Vision and Aims and benefit from being associated with the brand.</a:t>
            </a:r>
          </a:p>
          <a:p>
            <a:endParaRPr lang="en-US" dirty="0"/>
          </a:p>
        </p:txBody>
      </p:sp>
    </p:spTree>
    <p:extLst>
      <p:ext uri="{BB962C8B-B14F-4D97-AF65-F5344CB8AC3E}">
        <p14:creationId xmlns:p14="http://schemas.microsoft.com/office/powerpoint/2010/main" val="591844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67929-45AA-C76D-0604-4D173D72B4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102C19-FE05-A4FE-DA49-0259DFC6EB24}"/>
              </a:ext>
            </a:extLst>
          </p:cNvPr>
          <p:cNvSpPr>
            <a:spLocks noGrp="1"/>
          </p:cNvSpPr>
          <p:nvPr>
            <p:ph type="ctrTitle"/>
          </p:nvPr>
        </p:nvSpPr>
        <p:spPr/>
        <p:txBody>
          <a:bodyPr/>
          <a:lstStyle/>
          <a:p>
            <a:r>
              <a:rPr lang="en-US" dirty="0"/>
              <a:t>CIHT Partners – June 2026</a:t>
            </a:r>
          </a:p>
        </p:txBody>
      </p:sp>
      <p:sp>
        <p:nvSpPr>
          <p:cNvPr id="6" name="Slide Number Placeholder 5">
            <a:extLst>
              <a:ext uri="{FF2B5EF4-FFF2-40B4-BE49-F238E27FC236}">
                <a16:creationId xmlns:a16="http://schemas.microsoft.com/office/drawing/2014/main" id="{A534A781-2F6F-0B20-D5F9-5D74301316CB}"/>
              </a:ext>
            </a:extLst>
          </p:cNvPr>
          <p:cNvSpPr>
            <a:spLocks noGrp="1"/>
          </p:cNvSpPr>
          <p:nvPr>
            <p:ph type="sldNum" sz="quarter" idx="4"/>
          </p:nvPr>
        </p:nvSpPr>
        <p:spPr/>
        <p:txBody>
          <a:bodyPr/>
          <a:lstStyle/>
          <a:p>
            <a:fld id="{911CB4E9-F195-44EB-87A2-B0C5858D3B99}" type="slidenum">
              <a:rPr lang="en-GB" smtClean="0"/>
              <a:pPr/>
              <a:t>5</a:t>
            </a:fld>
            <a:endParaRPr lang="en-GB"/>
          </a:p>
        </p:txBody>
      </p:sp>
      <p:sp>
        <p:nvSpPr>
          <p:cNvPr id="8" name="Rectangle 7">
            <a:extLst>
              <a:ext uri="{FF2B5EF4-FFF2-40B4-BE49-F238E27FC236}">
                <a16:creationId xmlns:a16="http://schemas.microsoft.com/office/drawing/2014/main" id="{9A56AB16-7CEA-0A87-1241-D67341B7058C}"/>
              </a:ext>
            </a:extLst>
          </p:cNvPr>
          <p:cNvSpPr/>
          <p:nvPr/>
        </p:nvSpPr>
        <p:spPr>
          <a:xfrm>
            <a:off x="256583" y="2185639"/>
            <a:ext cx="11710242" cy="1449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ooter Placeholder 6">
            <a:extLst>
              <a:ext uri="{FF2B5EF4-FFF2-40B4-BE49-F238E27FC236}">
                <a16:creationId xmlns:a16="http://schemas.microsoft.com/office/drawing/2014/main" id="{2188FC94-0DD3-34DC-76A8-5397AD337468}"/>
              </a:ext>
            </a:extLst>
          </p:cNvPr>
          <p:cNvSpPr>
            <a:spLocks noGrp="1"/>
          </p:cNvSpPr>
          <p:nvPr>
            <p:ph type="ftr" sz="quarter" idx="3"/>
          </p:nvPr>
        </p:nvSpPr>
        <p:spPr/>
        <p:txBody>
          <a:bodyPr/>
          <a:lstStyle/>
          <a:p>
            <a:r>
              <a:rPr lang="en-GB"/>
              <a:t>Presentation title goes here</a:t>
            </a:r>
          </a:p>
        </p:txBody>
      </p:sp>
      <p:sp>
        <p:nvSpPr>
          <p:cNvPr id="9" name="Rectangle 8">
            <a:extLst>
              <a:ext uri="{FF2B5EF4-FFF2-40B4-BE49-F238E27FC236}">
                <a16:creationId xmlns:a16="http://schemas.microsoft.com/office/drawing/2014/main" id="{84708F24-E722-820A-5281-C0EAB1363EC5}"/>
              </a:ext>
            </a:extLst>
          </p:cNvPr>
          <p:cNvSpPr/>
          <p:nvPr/>
        </p:nvSpPr>
        <p:spPr>
          <a:xfrm>
            <a:off x="133815" y="6314236"/>
            <a:ext cx="3111190"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A40344-0E4A-A261-CBBA-CD041B9E2D36}"/>
              </a:ext>
            </a:extLst>
          </p:cNvPr>
          <p:cNvPicPr>
            <a:picLocks noChangeAspect="1"/>
          </p:cNvPicPr>
          <p:nvPr/>
        </p:nvPicPr>
        <p:blipFill>
          <a:blip r:embed="rId3"/>
          <a:stretch>
            <a:fillRect/>
          </a:stretch>
        </p:blipFill>
        <p:spPr>
          <a:xfrm>
            <a:off x="225175" y="1230607"/>
            <a:ext cx="11710242" cy="5195207"/>
          </a:xfrm>
          <a:prstGeom prst="rect">
            <a:avLst/>
          </a:prstGeom>
        </p:spPr>
      </p:pic>
    </p:spTree>
    <p:extLst>
      <p:ext uri="{BB962C8B-B14F-4D97-AF65-F5344CB8AC3E}">
        <p14:creationId xmlns:p14="http://schemas.microsoft.com/office/powerpoint/2010/main" val="2336569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566F8-6B3B-7151-4250-A8AC45493F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468392-945C-1EF9-BC98-6A024E4ED584}"/>
              </a:ext>
            </a:extLst>
          </p:cNvPr>
          <p:cNvSpPr>
            <a:spLocks noGrp="1"/>
          </p:cNvSpPr>
          <p:nvPr>
            <p:ph type="ctrTitle"/>
          </p:nvPr>
        </p:nvSpPr>
        <p:spPr>
          <a:xfrm>
            <a:off x="256583" y="522563"/>
            <a:ext cx="7973173" cy="613859"/>
          </a:xfrm>
        </p:spPr>
        <p:txBody>
          <a:bodyPr/>
          <a:lstStyle/>
          <a:p>
            <a:r>
              <a:rPr lang="en-US" dirty="0"/>
              <a:t>Partner employee engagement with CIHT</a:t>
            </a:r>
          </a:p>
        </p:txBody>
      </p:sp>
      <p:sp>
        <p:nvSpPr>
          <p:cNvPr id="6" name="Slide Number Placeholder 5">
            <a:extLst>
              <a:ext uri="{FF2B5EF4-FFF2-40B4-BE49-F238E27FC236}">
                <a16:creationId xmlns:a16="http://schemas.microsoft.com/office/drawing/2014/main" id="{36956810-8B18-E4EA-575A-49D777AE8353}"/>
              </a:ext>
            </a:extLst>
          </p:cNvPr>
          <p:cNvSpPr>
            <a:spLocks noGrp="1"/>
          </p:cNvSpPr>
          <p:nvPr>
            <p:ph type="sldNum" sz="quarter" idx="4"/>
          </p:nvPr>
        </p:nvSpPr>
        <p:spPr/>
        <p:txBody>
          <a:bodyPr/>
          <a:lstStyle/>
          <a:p>
            <a:fld id="{911CB4E9-F195-44EB-87A2-B0C5858D3B99}" type="slidenum">
              <a:rPr lang="en-GB" smtClean="0"/>
              <a:pPr/>
              <a:t>6</a:t>
            </a:fld>
            <a:endParaRPr lang="en-GB"/>
          </a:p>
        </p:txBody>
      </p:sp>
      <p:sp>
        <p:nvSpPr>
          <p:cNvPr id="8" name="Rectangle 7">
            <a:extLst>
              <a:ext uri="{FF2B5EF4-FFF2-40B4-BE49-F238E27FC236}">
                <a16:creationId xmlns:a16="http://schemas.microsoft.com/office/drawing/2014/main" id="{75AD7D6C-0D98-C87D-34B4-1BD705BDF1C7}"/>
              </a:ext>
            </a:extLst>
          </p:cNvPr>
          <p:cNvSpPr/>
          <p:nvPr/>
        </p:nvSpPr>
        <p:spPr>
          <a:xfrm>
            <a:off x="256583" y="2185639"/>
            <a:ext cx="11710242" cy="1449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ooter Placeholder 6">
            <a:extLst>
              <a:ext uri="{FF2B5EF4-FFF2-40B4-BE49-F238E27FC236}">
                <a16:creationId xmlns:a16="http://schemas.microsoft.com/office/drawing/2014/main" id="{7A011E95-B01E-1B35-A3D0-CB88391F8E6D}"/>
              </a:ext>
            </a:extLst>
          </p:cNvPr>
          <p:cNvSpPr>
            <a:spLocks noGrp="1"/>
          </p:cNvSpPr>
          <p:nvPr>
            <p:ph type="ftr" sz="quarter" idx="3"/>
          </p:nvPr>
        </p:nvSpPr>
        <p:spPr/>
        <p:txBody>
          <a:bodyPr/>
          <a:lstStyle/>
          <a:p>
            <a:r>
              <a:rPr lang="en-GB"/>
              <a:t>Presentation title goes here</a:t>
            </a:r>
          </a:p>
        </p:txBody>
      </p:sp>
      <p:sp>
        <p:nvSpPr>
          <p:cNvPr id="9" name="Rectangle 8">
            <a:extLst>
              <a:ext uri="{FF2B5EF4-FFF2-40B4-BE49-F238E27FC236}">
                <a16:creationId xmlns:a16="http://schemas.microsoft.com/office/drawing/2014/main" id="{6990E678-2445-CB64-2C5E-EB27E97A386A}"/>
              </a:ext>
            </a:extLst>
          </p:cNvPr>
          <p:cNvSpPr/>
          <p:nvPr/>
        </p:nvSpPr>
        <p:spPr>
          <a:xfrm>
            <a:off x="133815" y="6314236"/>
            <a:ext cx="3111190"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8CDFD51B-E806-B9A3-173C-B878ADE9B869}"/>
              </a:ext>
            </a:extLst>
          </p:cNvPr>
          <p:cNvSpPr/>
          <p:nvPr/>
        </p:nvSpPr>
        <p:spPr>
          <a:xfrm>
            <a:off x="1818089" y="5667149"/>
            <a:ext cx="2370211" cy="461665"/>
          </a:xfrm>
          <a:prstGeom prst="rect">
            <a:avLst/>
          </a:prstGeom>
          <a:noFill/>
        </p:spPr>
        <p:txBody>
          <a:bodyPr wrap="square" lIns="91440" tIns="45720" rIns="91440" bIns="45720">
            <a:spAutoFit/>
          </a:bodyPr>
          <a:lstStyle/>
          <a:p>
            <a:pPr algn="ctr"/>
            <a:r>
              <a:rPr lang="en-US" sz="2400" dirty="0">
                <a:ln w="0"/>
                <a:solidFill>
                  <a:srgbClr val="003087"/>
                </a:solidFill>
                <a:latin typeface="Effra" panose="020B0603020203020204"/>
                <a:cs typeface="Arial" panose="020B0604020202020204" pitchFamily="34" charset="0"/>
              </a:rPr>
              <a:t>Workshop events</a:t>
            </a:r>
          </a:p>
        </p:txBody>
      </p:sp>
      <p:sp>
        <p:nvSpPr>
          <p:cNvPr id="5" name="Rectangle 4">
            <a:extLst>
              <a:ext uri="{FF2B5EF4-FFF2-40B4-BE49-F238E27FC236}">
                <a16:creationId xmlns:a16="http://schemas.microsoft.com/office/drawing/2014/main" id="{112D03BE-A2C2-FD51-91E1-6DEB659DF127}"/>
              </a:ext>
            </a:extLst>
          </p:cNvPr>
          <p:cNvSpPr/>
          <p:nvPr/>
        </p:nvSpPr>
        <p:spPr>
          <a:xfrm>
            <a:off x="8946361" y="3344789"/>
            <a:ext cx="2282283" cy="830997"/>
          </a:xfrm>
          <a:prstGeom prst="rect">
            <a:avLst/>
          </a:prstGeom>
          <a:noFill/>
        </p:spPr>
        <p:txBody>
          <a:bodyPr wrap="square" lIns="91440" tIns="45720" rIns="91440" bIns="45720">
            <a:spAutoFit/>
          </a:bodyPr>
          <a:lstStyle/>
          <a:p>
            <a:pPr algn="ctr"/>
            <a:r>
              <a:rPr lang="en-US" sz="2400" dirty="0">
                <a:solidFill>
                  <a:srgbClr val="10B4A4"/>
                </a:solidFill>
                <a:latin typeface="Effra" panose="020B0603020203020204"/>
                <a:ea typeface="+mj-ea"/>
                <a:cs typeface="+mj-cs"/>
              </a:rPr>
              <a:t>Influence key messaging</a:t>
            </a:r>
          </a:p>
        </p:txBody>
      </p:sp>
      <p:sp>
        <p:nvSpPr>
          <p:cNvPr id="10" name="Rectangle 9">
            <a:extLst>
              <a:ext uri="{FF2B5EF4-FFF2-40B4-BE49-F238E27FC236}">
                <a16:creationId xmlns:a16="http://schemas.microsoft.com/office/drawing/2014/main" id="{FF4B0380-29DD-C8F3-7C44-50237FDE3DC4}"/>
              </a:ext>
            </a:extLst>
          </p:cNvPr>
          <p:cNvSpPr/>
          <p:nvPr/>
        </p:nvSpPr>
        <p:spPr>
          <a:xfrm>
            <a:off x="454672" y="4349337"/>
            <a:ext cx="4125713" cy="830997"/>
          </a:xfrm>
          <a:prstGeom prst="rect">
            <a:avLst/>
          </a:prstGeom>
          <a:noFill/>
        </p:spPr>
        <p:txBody>
          <a:bodyPr wrap="square" lIns="91440" tIns="45720" rIns="91440" bIns="45720">
            <a:spAutoFit/>
          </a:bodyPr>
          <a:lstStyle/>
          <a:p>
            <a:pPr algn="ctr" defTabSz="457200">
              <a:spcBef>
                <a:spcPct val="0"/>
              </a:spcBef>
            </a:pPr>
            <a:r>
              <a:rPr lang="en-US" sz="2400" dirty="0">
                <a:solidFill>
                  <a:srgbClr val="00B050"/>
                </a:solidFill>
                <a:latin typeface="Effra" panose="020B0603020203020204"/>
                <a:ea typeface="+mj-ea"/>
                <a:cs typeface="+mj-cs"/>
              </a:rPr>
              <a:t>Promote and share knowledge, research &amp; best practice</a:t>
            </a:r>
          </a:p>
        </p:txBody>
      </p:sp>
      <p:sp>
        <p:nvSpPr>
          <p:cNvPr id="11" name="Rectangle 10">
            <a:extLst>
              <a:ext uri="{FF2B5EF4-FFF2-40B4-BE49-F238E27FC236}">
                <a16:creationId xmlns:a16="http://schemas.microsoft.com/office/drawing/2014/main" id="{B7D94174-907E-76EB-468D-8B5D258CCAC3}"/>
              </a:ext>
            </a:extLst>
          </p:cNvPr>
          <p:cNvSpPr/>
          <p:nvPr/>
        </p:nvSpPr>
        <p:spPr>
          <a:xfrm>
            <a:off x="5168736" y="4619340"/>
            <a:ext cx="2177625" cy="830997"/>
          </a:xfrm>
          <a:prstGeom prst="rect">
            <a:avLst/>
          </a:prstGeom>
          <a:noFill/>
        </p:spPr>
        <p:txBody>
          <a:bodyPr wrap="square" lIns="91440" tIns="45720" rIns="91440" bIns="45720">
            <a:spAutoFit/>
          </a:bodyPr>
          <a:lstStyle/>
          <a:p>
            <a:pPr algn="ctr"/>
            <a:r>
              <a:rPr lang="en-US" sz="2400" dirty="0">
                <a:solidFill>
                  <a:srgbClr val="00B050"/>
                </a:solidFill>
                <a:latin typeface="Effra" panose="020B0603020203020204"/>
                <a:ea typeface="+mj-ea"/>
                <a:cs typeface="+mj-cs"/>
              </a:rPr>
              <a:t>Professional development</a:t>
            </a:r>
          </a:p>
        </p:txBody>
      </p:sp>
      <p:sp>
        <p:nvSpPr>
          <p:cNvPr id="12" name="Rectangle 11">
            <a:extLst>
              <a:ext uri="{FF2B5EF4-FFF2-40B4-BE49-F238E27FC236}">
                <a16:creationId xmlns:a16="http://schemas.microsoft.com/office/drawing/2014/main" id="{0C294B96-7A70-40D9-FAB9-2BFFAECFC1FE}"/>
              </a:ext>
            </a:extLst>
          </p:cNvPr>
          <p:cNvSpPr/>
          <p:nvPr/>
        </p:nvSpPr>
        <p:spPr>
          <a:xfrm>
            <a:off x="5877160" y="3916672"/>
            <a:ext cx="3200001" cy="461665"/>
          </a:xfrm>
          <a:prstGeom prst="rect">
            <a:avLst/>
          </a:prstGeom>
          <a:noFill/>
        </p:spPr>
        <p:txBody>
          <a:bodyPr wrap="square" lIns="91440" tIns="45720" rIns="91440" bIns="45720">
            <a:spAutoFit/>
          </a:bodyPr>
          <a:lstStyle/>
          <a:p>
            <a:pPr algn="ctr"/>
            <a:r>
              <a:rPr lang="en-US" sz="2400" dirty="0">
                <a:ln w="0"/>
                <a:solidFill>
                  <a:srgbClr val="003087"/>
                </a:solidFill>
                <a:latin typeface="Effra" panose="020B0603020203020204"/>
                <a:cs typeface="Arial" panose="020B0604020202020204" pitchFamily="34" charset="0"/>
              </a:rPr>
              <a:t>Round Table meetings</a:t>
            </a:r>
          </a:p>
        </p:txBody>
      </p:sp>
      <p:sp>
        <p:nvSpPr>
          <p:cNvPr id="13" name="Rectangle 12">
            <a:extLst>
              <a:ext uri="{FF2B5EF4-FFF2-40B4-BE49-F238E27FC236}">
                <a16:creationId xmlns:a16="http://schemas.microsoft.com/office/drawing/2014/main" id="{55FA58C9-4280-3DB5-3ADF-007F12EDBF8A}"/>
              </a:ext>
            </a:extLst>
          </p:cNvPr>
          <p:cNvSpPr/>
          <p:nvPr/>
        </p:nvSpPr>
        <p:spPr>
          <a:xfrm>
            <a:off x="3581655" y="2046666"/>
            <a:ext cx="2370211" cy="461665"/>
          </a:xfrm>
          <a:prstGeom prst="rect">
            <a:avLst/>
          </a:prstGeom>
          <a:noFill/>
        </p:spPr>
        <p:txBody>
          <a:bodyPr wrap="square" lIns="91440" tIns="45720" rIns="91440" bIns="45720">
            <a:spAutoFit/>
          </a:bodyPr>
          <a:lstStyle/>
          <a:p>
            <a:pPr algn="ctr"/>
            <a:r>
              <a:rPr lang="en-US" sz="2400" dirty="0">
                <a:ln w="0"/>
                <a:solidFill>
                  <a:srgbClr val="003087"/>
                </a:solidFill>
                <a:latin typeface="Effra" panose="020B0603020203020204"/>
                <a:cs typeface="Arial" panose="020B0604020202020204" pitchFamily="34" charset="0"/>
              </a:rPr>
              <a:t>Webinars</a:t>
            </a:r>
          </a:p>
        </p:txBody>
      </p:sp>
      <p:sp>
        <p:nvSpPr>
          <p:cNvPr id="14" name="Rectangle 13">
            <a:extLst>
              <a:ext uri="{FF2B5EF4-FFF2-40B4-BE49-F238E27FC236}">
                <a16:creationId xmlns:a16="http://schemas.microsoft.com/office/drawing/2014/main" id="{091EDD8A-B9B8-5EF9-888F-CCF3C64A997E}"/>
              </a:ext>
            </a:extLst>
          </p:cNvPr>
          <p:cNvSpPr/>
          <p:nvPr/>
        </p:nvSpPr>
        <p:spPr>
          <a:xfrm>
            <a:off x="7226995" y="5192771"/>
            <a:ext cx="2370211" cy="830997"/>
          </a:xfrm>
          <a:prstGeom prst="rect">
            <a:avLst/>
          </a:prstGeom>
          <a:noFill/>
        </p:spPr>
        <p:txBody>
          <a:bodyPr wrap="square" lIns="91440" tIns="45720" rIns="91440" bIns="45720">
            <a:spAutoFit/>
          </a:bodyPr>
          <a:lstStyle/>
          <a:p>
            <a:pPr algn="ctr"/>
            <a:r>
              <a:rPr lang="en-US" sz="2400" dirty="0">
                <a:ln w="0"/>
                <a:solidFill>
                  <a:srgbClr val="003087"/>
                </a:solidFill>
                <a:latin typeface="Effra" panose="020B0603020203020204"/>
                <a:cs typeface="Arial" panose="020B0604020202020204" pitchFamily="34" charset="0"/>
              </a:rPr>
              <a:t>Speaking opportunities</a:t>
            </a:r>
          </a:p>
        </p:txBody>
      </p:sp>
      <p:sp>
        <p:nvSpPr>
          <p:cNvPr id="15" name="Rectangle 14">
            <a:extLst>
              <a:ext uri="{FF2B5EF4-FFF2-40B4-BE49-F238E27FC236}">
                <a16:creationId xmlns:a16="http://schemas.microsoft.com/office/drawing/2014/main" id="{DB8B6A0D-3366-03AB-E027-B3192F8285F4}"/>
              </a:ext>
            </a:extLst>
          </p:cNvPr>
          <p:cNvSpPr/>
          <p:nvPr/>
        </p:nvSpPr>
        <p:spPr>
          <a:xfrm>
            <a:off x="9284270" y="4674155"/>
            <a:ext cx="2383826" cy="830997"/>
          </a:xfrm>
          <a:prstGeom prst="rect">
            <a:avLst/>
          </a:prstGeom>
          <a:noFill/>
        </p:spPr>
        <p:txBody>
          <a:bodyPr wrap="square" lIns="91440" tIns="45720" rIns="91440" bIns="45720">
            <a:spAutoFit/>
          </a:bodyPr>
          <a:lstStyle/>
          <a:p>
            <a:pPr algn="ctr"/>
            <a:r>
              <a:rPr lang="en-US" sz="2400" dirty="0">
                <a:solidFill>
                  <a:srgbClr val="00B050"/>
                </a:solidFill>
                <a:latin typeface="Effra" panose="020B0603020203020204"/>
                <a:ea typeface="+mj-ea"/>
                <a:cs typeface="+mj-cs"/>
              </a:rPr>
              <a:t>Access to news and opinions</a:t>
            </a:r>
            <a:endParaRPr lang="en-GB" sz="2400" dirty="0">
              <a:solidFill>
                <a:srgbClr val="00B050"/>
              </a:solidFill>
              <a:latin typeface="Effra" panose="020B0603020203020204"/>
              <a:ea typeface="+mj-ea"/>
              <a:cs typeface="+mj-cs"/>
            </a:endParaRPr>
          </a:p>
        </p:txBody>
      </p:sp>
      <p:sp>
        <p:nvSpPr>
          <p:cNvPr id="16" name="Rectangle 15">
            <a:extLst>
              <a:ext uri="{FF2B5EF4-FFF2-40B4-BE49-F238E27FC236}">
                <a16:creationId xmlns:a16="http://schemas.microsoft.com/office/drawing/2014/main" id="{B43D9BAF-A6D4-3AD5-9B54-D257BDE63D9E}"/>
              </a:ext>
            </a:extLst>
          </p:cNvPr>
          <p:cNvSpPr/>
          <p:nvPr/>
        </p:nvSpPr>
        <p:spPr>
          <a:xfrm>
            <a:off x="8079329" y="2678024"/>
            <a:ext cx="1734064" cy="461665"/>
          </a:xfrm>
          <a:prstGeom prst="rect">
            <a:avLst/>
          </a:prstGeom>
          <a:noFill/>
        </p:spPr>
        <p:txBody>
          <a:bodyPr wrap="none" lIns="91440" tIns="45720" rIns="91440" bIns="45720">
            <a:spAutoFit/>
          </a:bodyPr>
          <a:lstStyle/>
          <a:p>
            <a:pPr algn="ctr"/>
            <a:r>
              <a:rPr lang="en-US" sz="2400" dirty="0">
                <a:ln w="0"/>
                <a:solidFill>
                  <a:srgbClr val="003087"/>
                </a:solidFill>
                <a:latin typeface="Effra" panose="020B0603020203020204"/>
                <a:cs typeface="Arial" panose="020B0604020202020204" pitchFamily="34" charset="0"/>
              </a:rPr>
              <a:t>Conferences</a:t>
            </a:r>
            <a:endParaRPr lang="en-GB" sz="2400" dirty="0">
              <a:ln w="0"/>
              <a:solidFill>
                <a:srgbClr val="003087"/>
              </a:solidFill>
              <a:latin typeface="Effra" panose="020B0603020203020204"/>
              <a:cs typeface="Arial" panose="020B0604020202020204" pitchFamily="34" charset="0"/>
            </a:endParaRPr>
          </a:p>
        </p:txBody>
      </p:sp>
      <p:sp>
        <p:nvSpPr>
          <p:cNvPr id="17" name="Rectangle 16">
            <a:extLst>
              <a:ext uri="{FF2B5EF4-FFF2-40B4-BE49-F238E27FC236}">
                <a16:creationId xmlns:a16="http://schemas.microsoft.com/office/drawing/2014/main" id="{A8229261-B7DB-F3FE-140E-10C79203F631}"/>
              </a:ext>
            </a:extLst>
          </p:cNvPr>
          <p:cNvSpPr/>
          <p:nvPr/>
        </p:nvSpPr>
        <p:spPr>
          <a:xfrm>
            <a:off x="1265728" y="1677666"/>
            <a:ext cx="2177625" cy="1200329"/>
          </a:xfrm>
          <a:prstGeom prst="rect">
            <a:avLst/>
          </a:prstGeom>
          <a:noFill/>
        </p:spPr>
        <p:txBody>
          <a:bodyPr wrap="square" lIns="91440" tIns="45720" rIns="91440" bIns="45720">
            <a:spAutoFit/>
          </a:bodyPr>
          <a:lstStyle/>
          <a:p>
            <a:pPr defTabSz="457200">
              <a:spcBef>
                <a:spcPct val="0"/>
              </a:spcBef>
            </a:pPr>
            <a:r>
              <a:rPr lang="en-US" sz="2400" dirty="0">
                <a:solidFill>
                  <a:srgbClr val="10B4A4"/>
                </a:solidFill>
                <a:latin typeface="Effra" panose="020B0603020203020204"/>
                <a:ea typeface="+mj-ea"/>
                <a:cs typeface="+mj-cs"/>
              </a:rPr>
              <a:t>Influence industry decision makers</a:t>
            </a:r>
          </a:p>
        </p:txBody>
      </p:sp>
      <p:sp>
        <p:nvSpPr>
          <p:cNvPr id="18" name="Rectangle 17">
            <a:extLst>
              <a:ext uri="{FF2B5EF4-FFF2-40B4-BE49-F238E27FC236}">
                <a16:creationId xmlns:a16="http://schemas.microsoft.com/office/drawing/2014/main" id="{9AC1A5DE-2F6B-5D87-FBA0-041F17F95F22}"/>
              </a:ext>
            </a:extLst>
          </p:cNvPr>
          <p:cNvSpPr/>
          <p:nvPr/>
        </p:nvSpPr>
        <p:spPr>
          <a:xfrm>
            <a:off x="4800426" y="2738491"/>
            <a:ext cx="2576394" cy="830997"/>
          </a:xfrm>
          <a:prstGeom prst="rect">
            <a:avLst/>
          </a:prstGeom>
          <a:noFill/>
        </p:spPr>
        <p:txBody>
          <a:bodyPr wrap="square" lIns="91440" tIns="45720" rIns="91440" bIns="45720">
            <a:spAutoFit/>
          </a:bodyPr>
          <a:lstStyle/>
          <a:p>
            <a:pPr algn="ctr"/>
            <a:r>
              <a:rPr lang="en-US" sz="2400" dirty="0">
                <a:solidFill>
                  <a:srgbClr val="10B4A4"/>
                </a:solidFill>
                <a:latin typeface="Effra" panose="020B0603020203020204"/>
                <a:ea typeface="+mj-ea"/>
                <a:cs typeface="+mj-cs"/>
              </a:rPr>
              <a:t>Top level networking</a:t>
            </a:r>
          </a:p>
        </p:txBody>
      </p:sp>
      <p:sp>
        <p:nvSpPr>
          <p:cNvPr id="19" name="Rectangle 18">
            <a:extLst>
              <a:ext uri="{FF2B5EF4-FFF2-40B4-BE49-F238E27FC236}">
                <a16:creationId xmlns:a16="http://schemas.microsoft.com/office/drawing/2014/main" id="{5FED698F-C1EB-BE9B-4DF3-B96C0885668B}"/>
              </a:ext>
            </a:extLst>
          </p:cNvPr>
          <p:cNvSpPr/>
          <p:nvPr/>
        </p:nvSpPr>
        <p:spPr>
          <a:xfrm>
            <a:off x="5746360" y="1560311"/>
            <a:ext cx="3200001" cy="830997"/>
          </a:xfrm>
          <a:prstGeom prst="rect">
            <a:avLst/>
          </a:prstGeom>
          <a:noFill/>
        </p:spPr>
        <p:txBody>
          <a:bodyPr wrap="square" lIns="91440" tIns="45720" rIns="91440" bIns="45720">
            <a:spAutoFit/>
          </a:bodyPr>
          <a:lstStyle/>
          <a:p>
            <a:pPr algn="ctr" defTabSz="457200">
              <a:spcBef>
                <a:spcPct val="0"/>
              </a:spcBef>
            </a:pPr>
            <a:r>
              <a:rPr lang="en-US" sz="2400" dirty="0">
                <a:solidFill>
                  <a:srgbClr val="00B050"/>
                </a:solidFill>
                <a:latin typeface="Effra" panose="020B0603020203020204"/>
                <a:ea typeface="+mj-ea"/>
                <a:cs typeface="+mj-cs"/>
              </a:rPr>
              <a:t>Build connections across the sector</a:t>
            </a:r>
          </a:p>
        </p:txBody>
      </p:sp>
      <p:sp>
        <p:nvSpPr>
          <p:cNvPr id="20" name="Rectangle 19">
            <a:extLst>
              <a:ext uri="{FF2B5EF4-FFF2-40B4-BE49-F238E27FC236}">
                <a16:creationId xmlns:a16="http://schemas.microsoft.com/office/drawing/2014/main" id="{E995FB46-3AD0-C13F-6FC9-F2176456049D}"/>
              </a:ext>
            </a:extLst>
          </p:cNvPr>
          <p:cNvSpPr/>
          <p:nvPr/>
        </p:nvSpPr>
        <p:spPr>
          <a:xfrm>
            <a:off x="1996290" y="3357272"/>
            <a:ext cx="2762296" cy="461665"/>
          </a:xfrm>
          <a:prstGeom prst="rect">
            <a:avLst/>
          </a:prstGeom>
          <a:noFill/>
        </p:spPr>
        <p:txBody>
          <a:bodyPr wrap="none" lIns="91440" tIns="45720" rIns="91440" bIns="45720">
            <a:spAutoFit/>
          </a:bodyPr>
          <a:lstStyle/>
          <a:p>
            <a:pPr algn="ctr"/>
            <a:r>
              <a:rPr lang="en-US" sz="2400" dirty="0">
                <a:ln w="0"/>
                <a:solidFill>
                  <a:srgbClr val="003087"/>
                </a:solidFill>
                <a:latin typeface="Effra" panose="020B0603020203020204"/>
                <a:cs typeface="Arial" panose="020B0604020202020204" pitchFamily="34" charset="0"/>
              </a:rPr>
              <a:t>Task &amp; Finish Groups</a:t>
            </a:r>
          </a:p>
        </p:txBody>
      </p:sp>
    </p:spTree>
    <p:extLst>
      <p:ext uri="{BB962C8B-B14F-4D97-AF65-F5344CB8AC3E}">
        <p14:creationId xmlns:p14="http://schemas.microsoft.com/office/powerpoint/2010/main" val="4056091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35AE5-4DAA-C9B5-73E0-270B9C62043D}"/>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ABD7F39-FC67-5518-8DFD-2368C0152C57}"/>
              </a:ext>
            </a:extLst>
          </p:cNvPr>
          <p:cNvSpPr>
            <a:spLocks noGrp="1"/>
          </p:cNvSpPr>
          <p:nvPr>
            <p:ph type="sldNum" sz="quarter" idx="4"/>
          </p:nvPr>
        </p:nvSpPr>
        <p:spPr/>
        <p:txBody>
          <a:bodyPr/>
          <a:lstStyle/>
          <a:p>
            <a:fld id="{911CB4E9-F195-44EB-87A2-B0C5858D3B99}" type="slidenum">
              <a:rPr lang="en-GB" smtClean="0"/>
              <a:pPr/>
              <a:t>7</a:t>
            </a:fld>
            <a:endParaRPr lang="en-GB"/>
          </a:p>
        </p:txBody>
      </p:sp>
      <p:sp>
        <p:nvSpPr>
          <p:cNvPr id="8" name="Rectangle 7">
            <a:extLst>
              <a:ext uri="{FF2B5EF4-FFF2-40B4-BE49-F238E27FC236}">
                <a16:creationId xmlns:a16="http://schemas.microsoft.com/office/drawing/2014/main" id="{8B8BD7C5-B7EF-6AA8-DA2A-CADF64EB7F25}"/>
              </a:ext>
            </a:extLst>
          </p:cNvPr>
          <p:cNvSpPr/>
          <p:nvPr/>
        </p:nvSpPr>
        <p:spPr>
          <a:xfrm>
            <a:off x="256583" y="2185639"/>
            <a:ext cx="11710242" cy="1449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ooter Placeholder 6">
            <a:extLst>
              <a:ext uri="{FF2B5EF4-FFF2-40B4-BE49-F238E27FC236}">
                <a16:creationId xmlns:a16="http://schemas.microsoft.com/office/drawing/2014/main" id="{733067ED-D058-BD32-A464-4670755A094C}"/>
              </a:ext>
            </a:extLst>
          </p:cNvPr>
          <p:cNvSpPr>
            <a:spLocks noGrp="1"/>
          </p:cNvSpPr>
          <p:nvPr>
            <p:ph type="ftr" sz="quarter" idx="3"/>
          </p:nvPr>
        </p:nvSpPr>
        <p:spPr/>
        <p:txBody>
          <a:bodyPr/>
          <a:lstStyle/>
          <a:p>
            <a:r>
              <a:rPr lang="en-GB"/>
              <a:t>Presentation title goes here</a:t>
            </a:r>
          </a:p>
        </p:txBody>
      </p:sp>
      <p:sp>
        <p:nvSpPr>
          <p:cNvPr id="9" name="Rectangle 8">
            <a:extLst>
              <a:ext uri="{FF2B5EF4-FFF2-40B4-BE49-F238E27FC236}">
                <a16:creationId xmlns:a16="http://schemas.microsoft.com/office/drawing/2014/main" id="{BAE24038-7CF3-88B7-CF28-D9054893481E}"/>
              </a:ext>
            </a:extLst>
          </p:cNvPr>
          <p:cNvSpPr/>
          <p:nvPr/>
        </p:nvSpPr>
        <p:spPr>
          <a:xfrm>
            <a:off x="133815" y="6314236"/>
            <a:ext cx="3111190"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BDE67B6B-4D97-730C-0793-DF89D0FC96EC}"/>
              </a:ext>
            </a:extLst>
          </p:cNvPr>
          <p:cNvSpPr>
            <a:spLocks noGrp="1"/>
          </p:cNvSpPr>
          <p:nvPr>
            <p:ph type="ctrTitle"/>
          </p:nvPr>
        </p:nvSpPr>
        <p:spPr>
          <a:xfrm>
            <a:off x="256583" y="522563"/>
            <a:ext cx="7973173" cy="613859"/>
          </a:xfrm>
        </p:spPr>
        <p:txBody>
          <a:bodyPr/>
          <a:lstStyle/>
          <a:p>
            <a:r>
              <a:rPr lang="en-US" dirty="0"/>
              <a:t>How to get involved</a:t>
            </a:r>
          </a:p>
        </p:txBody>
      </p:sp>
      <p:sp>
        <p:nvSpPr>
          <p:cNvPr id="11" name="TextBox 10">
            <a:extLst>
              <a:ext uri="{FF2B5EF4-FFF2-40B4-BE49-F238E27FC236}">
                <a16:creationId xmlns:a16="http://schemas.microsoft.com/office/drawing/2014/main" id="{8A6B95E8-DBB5-FEB5-E77E-5E9749790061}"/>
              </a:ext>
            </a:extLst>
          </p:cNvPr>
          <p:cNvSpPr txBox="1"/>
          <p:nvPr/>
        </p:nvSpPr>
        <p:spPr>
          <a:xfrm>
            <a:off x="579072" y="1136422"/>
            <a:ext cx="10343592" cy="5447645"/>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800" dirty="0">
                <a:latin typeface="Effra" panose="020B0603020203020204"/>
              </a:rPr>
              <a:t>Speak with the nominated key contact within your </a:t>
            </a:r>
            <a:r>
              <a:rPr lang="en-US" sz="2800" dirty="0" err="1">
                <a:latin typeface="Effra" panose="020B0603020203020204"/>
              </a:rPr>
              <a:t>organisation</a:t>
            </a:r>
            <a:r>
              <a:rPr lang="en-US" sz="2800" dirty="0">
                <a:latin typeface="Effra" panose="020B0603020203020204"/>
              </a:rPr>
              <a:t> and let them know you are interested in getting involved.</a:t>
            </a:r>
          </a:p>
          <a:p>
            <a:pPr marL="342900" indent="-342900">
              <a:spcAft>
                <a:spcPts val="1200"/>
              </a:spcAft>
              <a:buFont typeface="Arial" panose="020B0604020202020204" pitchFamily="34" charset="0"/>
              <a:buChar char="•"/>
            </a:pPr>
            <a:r>
              <a:rPr lang="en-US" sz="2800" dirty="0">
                <a:latin typeface="Effra" panose="020B0603020203020204"/>
              </a:rPr>
              <a:t>Ask for your contact details to be added to the CIHT database, either with your nominated key contact or directly with the Partnerships Network Manager.</a:t>
            </a:r>
          </a:p>
          <a:p>
            <a:pPr marL="342900" indent="-342900">
              <a:spcAft>
                <a:spcPts val="1200"/>
              </a:spcAft>
              <a:buFont typeface="Arial" panose="020B0604020202020204" pitchFamily="34" charset="0"/>
              <a:buChar char="•"/>
            </a:pPr>
            <a:r>
              <a:rPr lang="en-US" sz="2800" dirty="0">
                <a:latin typeface="Effra" panose="020B0603020203020204"/>
              </a:rPr>
              <a:t>Look out for the emails with information and invitations to the different events.</a:t>
            </a:r>
          </a:p>
          <a:p>
            <a:pPr marL="342900" indent="-342900">
              <a:spcAft>
                <a:spcPts val="1200"/>
              </a:spcAft>
              <a:buFont typeface="Arial" panose="020B0604020202020204" pitchFamily="34" charset="0"/>
              <a:buChar char="•"/>
            </a:pPr>
            <a:r>
              <a:rPr lang="en-US" sz="2800" dirty="0">
                <a:latin typeface="Effra" panose="020B0603020203020204"/>
              </a:rPr>
              <a:t>Sign up and register for the events, respond to requests for information and opportunities to become involved with the events.</a:t>
            </a:r>
          </a:p>
          <a:p>
            <a:pPr marL="342900" indent="-342900">
              <a:spcAft>
                <a:spcPts val="1200"/>
              </a:spcAft>
              <a:buFont typeface="Arial" panose="020B0604020202020204" pitchFamily="34" charset="0"/>
              <a:buChar char="•"/>
            </a:pPr>
            <a:r>
              <a:rPr lang="en-US" sz="2800" dirty="0">
                <a:latin typeface="Effra" panose="020B0603020203020204"/>
              </a:rPr>
              <a:t>Provide feedback and suggestions of ways in which we can develop and improve the Network.</a:t>
            </a:r>
          </a:p>
        </p:txBody>
      </p:sp>
    </p:spTree>
    <p:extLst>
      <p:ext uri="{BB962C8B-B14F-4D97-AF65-F5344CB8AC3E}">
        <p14:creationId xmlns:p14="http://schemas.microsoft.com/office/powerpoint/2010/main" val="3723759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B4D4A-945D-7741-9F68-74FC0C77040D}"/>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678DE6B-EFE8-A561-C6E6-6EBB7A6F476D}"/>
              </a:ext>
            </a:extLst>
          </p:cNvPr>
          <p:cNvSpPr>
            <a:spLocks noGrp="1"/>
          </p:cNvSpPr>
          <p:nvPr>
            <p:ph type="sldNum" sz="quarter" idx="4"/>
          </p:nvPr>
        </p:nvSpPr>
        <p:spPr/>
        <p:txBody>
          <a:bodyPr/>
          <a:lstStyle/>
          <a:p>
            <a:fld id="{911CB4E9-F195-44EB-87A2-B0C5858D3B99}" type="slidenum">
              <a:rPr lang="en-GB" smtClean="0"/>
              <a:pPr/>
              <a:t>8</a:t>
            </a:fld>
            <a:endParaRPr lang="en-GB"/>
          </a:p>
        </p:txBody>
      </p:sp>
      <p:sp>
        <p:nvSpPr>
          <p:cNvPr id="8" name="Rectangle 7">
            <a:extLst>
              <a:ext uri="{FF2B5EF4-FFF2-40B4-BE49-F238E27FC236}">
                <a16:creationId xmlns:a16="http://schemas.microsoft.com/office/drawing/2014/main" id="{A6781ADE-6A70-C701-F014-3040E1E8D121}"/>
              </a:ext>
            </a:extLst>
          </p:cNvPr>
          <p:cNvSpPr/>
          <p:nvPr/>
        </p:nvSpPr>
        <p:spPr>
          <a:xfrm>
            <a:off x="256583" y="2185639"/>
            <a:ext cx="11710242" cy="1449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ooter Placeholder 6">
            <a:extLst>
              <a:ext uri="{FF2B5EF4-FFF2-40B4-BE49-F238E27FC236}">
                <a16:creationId xmlns:a16="http://schemas.microsoft.com/office/drawing/2014/main" id="{BB00880E-8B42-C6AD-5FC8-F789F7D3C329}"/>
              </a:ext>
            </a:extLst>
          </p:cNvPr>
          <p:cNvSpPr>
            <a:spLocks noGrp="1"/>
          </p:cNvSpPr>
          <p:nvPr>
            <p:ph type="ftr" sz="quarter" idx="3"/>
          </p:nvPr>
        </p:nvSpPr>
        <p:spPr/>
        <p:txBody>
          <a:bodyPr/>
          <a:lstStyle/>
          <a:p>
            <a:r>
              <a:rPr lang="en-GB"/>
              <a:t>Presentation title goes here</a:t>
            </a:r>
          </a:p>
        </p:txBody>
      </p:sp>
      <p:sp>
        <p:nvSpPr>
          <p:cNvPr id="9" name="Rectangle 8">
            <a:extLst>
              <a:ext uri="{FF2B5EF4-FFF2-40B4-BE49-F238E27FC236}">
                <a16:creationId xmlns:a16="http://schemas.microsoft.com/office/drawing/2014/main" id="{A582A817-12B6-EE5E-CEC7-928C9EE9D768}"/>
              </a:ext>
            </a:extLst>
          </p:cNvPr>
          <p:cNvSpPr/>
          <p:nvPr/>
        </p:nvSpPr>
        <p:spPr>
          <a:xfrm>
            <a:off x="133815" y="6314236"/>
            <a:ext cx="3111190"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57F323A-8838-32AA-FA9E-7D5254311F12}"/>
              </a:ext>
            </a:extLst>
          </p:cNvPr>
          <p:cNvSpPr>
            <a:spLocks noGrp="1"/>
          </p:cNvSpPr>
          <p:nvPr>
            <p:ph type="ctrTitle"/>
          </p:nvPr>
        </p:nvSpPr>
        <p:spPr>
          <a:xfrm>
            <a:off x="256583" y="522563"/>
            <a:ext cx="7973173" cy="613859"/>
          </a:xfrm>
        </p:spPr>
        <p:txBody>
          <a:bodyPr/>
          <a:lstStyle/>
          <a:p>
            <a:r>
              <a:rPr lang="en-US" dirty="0"/>
              <a:t>Contact</a:t>
            </a:r>
          </a:p>
        </p:txBody>
      </p:sp>
      <p:sp>
        <p:nvSpPr>
          <p:cNvPr id="3" name="TextBox 2">
            <a:extLst>
              <a:ext uri="{FF2B5EF4-FFF2-40B4-BE49-F238E27FC236}">
                <a16:creationId xmlns:a16="http://schemas.microsoft.com/office/drawing/2014/main" id="{88735303-7497-D66D-C165-3A00D9BBFD8A}"/>
              </a:ext>
            </a:extLst>
          </p:cNvPr>
          <p:cNvSpPr txBox="1"/>
          <p:nvPr/>
        </p:nvSpPr>
        <p:spPr>
          <a:xfrm>
            <a:off x="677334" y="1715917"/>
            <a:ext cx="4781696" cy="3108543"/>
          </a:xfrm>
          <a:prstGeom prst="rect">
            <a:avLst/>
          </a:prstGeom>
          <a:noFill/>
        </p:spPr>
        <p:txBody>
          <a:bodyPr wrap="square" rtlCol="0">
            <a:spAutoFit/>
          </a:bodyPr>
          <a:lstStyle/>
          <a:p>
            <a:r>
              <a:rPr lang="en-US" sz="2800" b="1" dirty="0">
                <a:latin typeface="Effra" panose="020B0603020203020204"/>
              </a:rPr>
              <a:t>CIHT Partnerships Network Manager</a:t>
            </a:r>
          </a:p>
          <a:p>
            <a:endParaRPr lang="en-US" sz="2800" dirty="0">
              <a:latin typeface="Effra" panose="020B0603020203020204"/>
            </a:endParaRPr>
          </a:p>
          <a:p>
            <a:r>
              <a:rPr lang="en-US" sz="2800" dirty="0">
                <a:latin typeface="Effra" panose="020B0603020203020204"/>
              </a:rPr>
              <a:t>Joan Roemmele</a:t>
            </a:r>
          </a:p>
          <a:p>
            <a:r>
              <a:rPr lang="en-US" sz="2800" dirty="0">
                <a:latin typeface="Effra" panose="020B0603020203020204"/>
              </a:rPr>
              <a:t>E: </a:t>
            </a:r>
            <a:r>
              <a:rPr lang="en-US" sz="2800" dirty="0">
                <a:latin typeface="Effra" panose="020B0603020203020204"/>
                <a:hlinkClick r:id="rId3"/>
              </a:rPr>
              <a:t>joan.Roemmele@ciht.org.uk</a:t>
            </a:r>
            <a:endParaRPr lang="en-US" sz="2800" dirty="0">
              <a:latin typeface="Effra" panose="020B0603020203020204"/>
            </a:endParaRPr>
          </a:p>
          <a:p>
            <a:r>
              <a:rPr lang="en-US" sz="2800" dirty="0">
                <a:latin typeface="Effra" panose="020B0603020203020204"/>
              </a:rPr>
              <a:t>M: 07305 460909</a:t>
            </a:r>
          </a:p>
          <a:p>
            <a:endParaRPr lang="en-GB" sz="2800" dirty="0">
              <a:latin typeface="Effra" panose="020B0603020203020204"/>
            </a:endParaRPr>
          </a:p>
        </p:txBody>
      </p:sp>
      <p:sp>
        <p:nvSpPr>
          <p:cNvPr id="4" name="TextBox 3">
            <a:extLst>
              <a:ext uri="{FF2B5EF4-FFF2-40B4-BE49-F238E27FC236}">
                <a16:creationId xmlns:a16="http://schemas.microsoft.com/office/drawing/2014/main" id="{6E39E99C-3F35-4F57-7C42-D2C7F3C53048}"/>
              </a:ext>
            </a:extLst>
          </p:cNvPr>
          <p:cNvSpPr txBox="1"/>
          <p:nvPr/>
        </p:nvSpPr>
        <p:spPr>
          <a:xfrm>
            <a:off x="5818829" y="1748002"/>
            <a:ext cx="5345357" cy="3108543"/>
          </a:xfrm>
          <a:prstGeom prst="rect">
            <a:avLst/>
          </a:prstGeom>
          <a:noFill/>
        </p:spPr>
        <p:txBody>
          <a:bodyPr wrap="square" rtlCol="0">
            <a:spAutoFit/>
          </a:bodyPr>
          <a:lstStyle/>
          <a:p>
            <a:r>
              <a:rPr lang="en-US" sz="2800" b="1" dirty="0">
                <a:latin typeface="Effra" panose="020B0603020203020204"/>
              </a:rPr>
              <a:t>Partner </a:t>
            </a:r>
            <a:r>
              <a:rPr lang="en-US" sz="2800" b="1" dirty="0" err="1">
                <a:latin typeface="Effra" panose="020B0603020203020204"/>
              </a:rPr>
              <a:t>Organisation</a:t>
            </a:r>
            <a:r>
              <a:rPr lang="en-US" sz="2800" b="1" dirty="0">
                <a:latin typeface="Effra" panose="020B0603020203020204"/>
              </a:rPr>
              <a:t> – nominated Key Contact</a:t>
            </a:r>
          </a:p>
          <a:p>
            <a:endParaRPr lang="en-US" sz="2800" dirty="0">
              <a:latin typeface="Effra" panose="020B0603020203020204"/>
            </a:endParaRPr>
          </a:p>
          <a:p>
            <a:r>
              <a:rPr lang="en-US" sz="2800" dirty="0">
                <a:latin typeface="Effra" panose="020B0603020203020204"/>
              </a:rPr>
              <a:t>name</a:t>
            </a:r>
          </a:p>
          <a:p>
            <a:r>
              <a:rPr lang="en-US" sz="2800" dirty="0">
                <a:latin typeface="Effra" panose="020B0603020203020204"/>
              </a:rPr>
              <a:t>E:</a:t>
            </a:r>
          </a:p>
          <a:p>
            <a:r>
              <a:rPr lang="en-US" sz="2800" dirty="0">
                <a:latin typeface="Effra" panose="020B0603020203020204"/>
              </a:rPr>
              <a:t>M:</a:t>
            </a:r>
          </a:p>
          <a:p>
            <a:endParaRPr lang="en-GB" sz="2800" dirty="0">
              <a:latin typeface="Effra" panose="020B0603020203020204"/>
            </a:endParaRPr>
          </a:p>
        </p:txBody>
      </p:sp>
      <p:sp>
        <p:nvSpPr>
          <p:cNvPr id="5" name="TextBox 4">
            <a:extLst>
              <a:ext uri="{FF2B5EF4-FFF2-40B4-BE49-F238E27FC236}">
                <a16:creationId xmlns:a16="http://schemas.microsoft.com/office/drawing/2014/main" id="{18F3C0E0-D966-9357-C7F2-DEB6D8044952}"/>
              </a:ext>
            </a:extLst>
          </p:cNvPr>
          <p:cNvSpPr txBox="1"/>
          <p:nvPr/>
        </p:nvSpPr>
        <p:spPr>
          <a:xfrm>
            <a:off x="885584" y="5188511"/>
            <a:ext cx="10278602" cy="523220"/>
          </a:xfrm>
          <a:prstGeom prst="rect">
            <a:avLst/>
          </a:prstGeom>
          <a:noFill/>
        </p:spPr>
        <p:txBody>
          <a:bodyPr wrap="square" rtlCol="0">
            <a:spAutoFit/>
          </a:bodyPr>
          <a:lstStyle/>
          <a:p>
            <a:r>
              <a:rPr lang="en-GB" sz="2800" dirty="0">
                <a:latin typeface="Effra" panose="020B0603020203020204"/>
                <a:hlinkClick r:id="rId4"/>
              </a:rPr>
              <a:t>https://www.ciht.org.uk/become-a-member/partnerships-network</a:t>
            </a:r>
            <a:r>
              <a:rPr lang="en-GB" sz="2800" dirty="0">
                <a:latin typeface="Effra" panose="020B0603020203020204"/>
              </a:rPr>
              <a:t>/</a:t>
            </a:r>
          </a:p>
        </p:txBody>
      </p:sp>
    </p:spTree>
    <p:extLst>
      <p:ext uri="{BB962C8B-B14F-4D97-AF65-F5344CB8AC3E}">
        <p14:creationId xmlns:p14="http://schemas.microsoft.com/office/powerpoint/2010/main" val="2997856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926D1-A6CF-B788-A316-2435FF5D0CB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F234221-75C9-578C-8FDE-C64F30A57DE4}"/>
              </a:ext>
            </a:extLst>
          </p:cNvPr>
          <p:cNvSpPr>
            <a:spLocks noGrp="1"/>
          </p:cNvSpPr>
          <p:nvPr>
            <p:ph type="ctrTitle"/>
          </p:nvPr>
        </p:nvSpPr>
        <p:spPr>
          <a:xfrm>
            <a:off x="2807654" y="1980240"/>
            <a:ext cx="6957467" cy="1914559"/>
          </a:xfrm>
        </p:spPr>
        <p:txBody>
          <a:bodyPr/>
          <a:lstStyle/>
          <a:p>
            <a:r>
              <a:rPr lang="en-US" dirty="0"/>
              <a:t>Partnerships Network</a:t>
            </a:r>
          </a:p>
        </p:txBody>
      </p:sp>
      <p:sp>
        <p:nvSpPr>
          <p:cNvPr id="7" name="Text Placeholder 6">
            <a:extLst>
              <a:ext uri="{FF2B5EF4-FFF2-40B4-BE49-F238E27FC236}">
                <a16:creationId xmlns:a16="http://schemas.microsoft.com/office/drawing/2014/main" id="{E67586B6-7EE6-2C74-998B-3E05A40390C4}"/>
              </a:ext>
            </a:extLst>
          </p:cNvPr>
          <p:cNvSpPr>
            <a:spLocks noGrp="1"/>
          </p:cNvSpPr>
          <p:nvPr>
            <p:ph type="body" sz="quarter" idx="11"/>
          </p:nvPr>
        </p:nvSpPr>
        <p:spPr/>
        <p:txBody>
          <a:bodyPr/>
          <a:lstStyle/>
          <a:p>
            <a:pPr indent="0">
              <a:buNone/>
            </a:pPr>
            <a:r>
              <a:rPr lang="en-US" dirty="0">
                <a:solidFill>
                  <a:schemeClr val="bg1"/>
                </a:solidFill>
              </a:rPr>
              <a:t>2026</a:t>
            </a:r>
          </a:p>
        </p:txBody>
      </p:sp>
      <p:sp>
        <p:nvSpPr>
          <p:cNvPr id="21" name="TextBox 20">
            <a:extLst>
              <a:ext uri="{FF2B5EF4-FFF2-40B4-BE49-F238E27FC236}">
                <a16:creationId xmlns:a16="http://schemas.microsoft.com/office/drawing/2014/main" id="{3E3BDAC9-5968-E8B8-AD3C-4A18BCD992FA}"/>
              </a:ext>
            </a:extLst>
          </p:cNvPr>
          <p:cNvSpPr txBox="1"/>
          <p:nvPr/>
        </p:nvSpPr>
        <p:spPr>
          <a:xfrm>
            <a:off x="1147087" y="3920480"/>
            <a:ext cx="10278602" cy="523220"/>
          </a:xfrm>
          <a:prstGeom prst="rect">
            <a:avLst/>
          </a:prstGeom>
          <a:noFill/>
        </p:spPr>
        <p:txBody>
          <a:bodyPr wrap="square" rtlCol="0">
            <a:spAutoFit/>
          </a:bodyPr>
          <a:lstStyle/>
          <a:p>
            <a:r>
              <a:rPr lang="en-GB" sz="2800" dirty="0">
                <a:solidFill>
                  <a:schemeClr val="bg1"/>
                </a:solidFill>
                <a:latin typeface="Effra" panose="020B0603020203020204"/>
                <a:hlinkClick r:id="rId3">
                  <a:extLst>
                    <a:ext uri="{A12FA001-AC4F-418D-AE19-62706E023703}">
                      <ahyp:hlinkClr xmlns:ahyp="http://schemas.microsoft.com/office/drawing/2018/hyperlinkcolor" val="tx"/>
                    </a:ext>
                  </a:extLst>
                </a:hlinkClick>
              </a:rPr>
              <a:t>https://www.ciht.org.uk/become-a-member/partnerships-network</a:t>
            </a:r>
            <a:r>
              <a:rPr lang="en-GB" sz="2800" dirty="0">
                <a:solidFill>
                  <a:schemeClr val="bg1"/>
                </a:solidFill>
                <a:latin typeface="Effra" panose="020B0603020203020204"/>
              </a:rPr>
              <a:t>/</a:t>
            </a:r>
          </a:p>
        </p:txBody>
      </p:sp>
    </p:spTree>
    <p:extLst>
      <p:ext uri="{BB962C8B-B14F-4D97-AF65-F5344CB8AC3E}">
        <p14:creationId xmlns:p14="http://schemas.microsoft.com/office/powerpoint/2010/main" val="1495388354"/>
      </p:ext>
    </p:extLst>
  </p:cSld>
  <p:clrMapOvr>
    <a:masterClrMapping/>
  </p:clrMapOvr>
</p:sld>
</file>

<file path=ppt/theme/theme1.xml><?xml version="1.0" encoding="utf-8"?>
<a:theme xmlns:a="http://schemas.openxmlformats.org/drawingml/2006/main" name="2. Dividers">
  <a:themeElements>
    <a:clrScheme name="CIHT PALETTE">
      <a:dk1>
        <a:srgbClr val="000000"/>
      </a:dk1>
      <a:lt1>
        <a:srgbClr val="FFFFFF"/>
      </a:lt1>
      <a:dk2>
        <a:srgbClr val="002F86"/>
      </a:dk2>
      <a:lt2>
        <a:srgbClr val="E7E6E6"/>
      </a:lt2>
      <a:accent1>
        <a:srgbClr val="009CA6"/>
      </a:accent1>
      <a:accent2>
        <a:srgbClr val="83329B"/>
      </a:accent2>
      <a:accent3>
        <a:srgbClr val="E03E51"/>
      </a:accent3>
      <a:accent4>
        <a:srgbClr val="ED8B00"/>
      </a:accent4>
      <a:accent5>
        <a:srgbClr val="8C8279"/>
      </a:accent5>
      <a:accent6>
        <a:srgbClr val="B9E0E0"/>
      </a:accent6>
      <a:hlink>
        <a:srgbClr val="0563C1"/>
      </a:hlink>
      <a:folHlink>
        <a:srgbClr val="774FC4"/>
      </a:folHlink>
    </a:clrScheme>
    <a:fontScheme name="Tech UK Fonts">
      <a:majorFont>
        <a:latin typeface="Roboto Thin"/>
        <a:ea typeface=""/>
        <a:cs typeface=""/>
      </a:majorFont>
      <a:minorFont>
        <a:latin typeface="Roboto Light"/>
        <a:ea typeface=""/>
        <a:cs typeface=""/>
      </a:minorFont>
    </a:fontScheme>
    <a:fmtScheme name="Glow Edg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5 CIHT presentation template" id="{9B3A8003-1565-419D-8846-12B0CB1EA44C}" vid="{7BB62C89-842A-48D2-BB48-B6B7E8F43482}"/>
    </a:ext>
  </a:extLst>
</a:theme>
</file>

<file path=ppt/theme/theme2.xml><?xml version="1.0" encoding="utf-8"?>
<a:theme xmlns:a="http://schemas.openxmlformats.org/drawingml/2006/main" name="1. Cover slides">
  <a:themeElements>
    <a:clrScheme name="CIHT PALETTE">
      <a:dk1>
        <a:srgbClr val="000000"/>
      </a:dk1>
      <a:lt1>
        <a:srgbClr val="FFFFFF"/>
      </a:lt1>
      <a:dk2>
        <a:srgbClr val="002F86"/>
      </a:dk2>
      <a:lt2>
        <a:srgbClr val="E7E6E6"/>
      </a:lt2>
      <a:accent1>
        <a:srgbClr val="009CA6"/>
      </a:accent1>
      <a:accent2>
        <a:srgbClr val="83329B"/>
      </a:accent2>
      <a:accent3>
        <a:srgbClr val="E03E51"/>
      </a:accent3>
      <a:accent4>
        <a:srgbClr val="ED8B00"/>
      </a:accent4>
      <a:accent5>
        <a:srgbClr val="8C8279"/>
      </a:accent5>
      <a:accent6>
        <a:srgbClr val="B9E0E0"/>
      </a:accent6>
      <a:hlink>
        <a:srgbClr val="0563C1"/>
      </a:hlink>
      <a:folHlink>
        <a:srgbClr val="774FC4"/>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5 CIHT presentation template" id="{9B3A8003-1565-419D-8846-12B0CB1EA44C}" vid="{07214800-CFA5-491A-A41C-62E2E2AF7C60}"/>
    </a:ext>
  </a:extLst>
</a:theme>
</file>

<file path=ppt/theme/theme3.xml><?xml version="1.0" encoding="utf-8"?>
<a:theme xmlns:a="http://schemas.openxmlformats.org/drawingml/2006/main" name="3. Content pages">
  <a:themeElements>
    <a:clrScheme name="CIHT PALETTE">
      <a:dk1>
        <a:srgbClr val="000000"/>
      </a:dk1>
      <a:lt1>
        <a:srgbClr val="FFFFFF"/>
      </a:lt1>
      <a:dk2>
        <a:srgbClr val="002F86"/>
      </a:dk2>
      <a:lt2>
        <a:srgbClr val="E7E6E6"/>
      </a:lt2>
      <a:accent1>
        <a:srgbClr val="009CA6"/>
      </a:accent1>
      <a:accent2>
        <a:srgbClr val="83329B"/>
      </a:accent2>
      <a:accent3>
        <a:srgbClr val="E03E51"/>
      </a:accent3>
      <a:accent4>
        <a:srgbClr val="ED8B00"/>
      </a:accent4>
      <a:accent5>
        <a:srgbClr val="8C8279"/>
      </a:accent5>
      <a:accent6>
        <a:srgbClr val="B9E0E0"/>
      </a:accent6>
      <a:hlink>
        <a:srgbClr val="0563C1"/>
      </a:hlink>
      <a:folHlink>
        <a:srgbClr val="774FC4"/>
      </a:folHlink>
    </a:clrScheme>
    <a:fontScheme name="Tech UK Fonts">
      <a:majorFont>
        <a:latin typeface="Roboto Thin"/>
        <a:ea typeface=""/>
        <a:cs typeface=""/>
      </a:majorFont>
      <a:minorFont>
        <a:latin typeface="Roboto Light"/>
        <a:ea typeface=""/>
        <a:cs typeface=""/>
      </a:minorFont>
    </a:fontScheme>
    <a:fmtScheme name="Glow Edg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5 CIHT presentation template" id="{9B3A8003-1565-419D-8846-12B0CB1EA44C}" vid="{901B5A7A-E831-492A-993A-12721F6D627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8f6c3ca-1dfc-45c9-80d6-00357f658a1c">
      <Terms xmlns="http://schemas.microsoft.com/office/infopath/2007/PartnerControls"/>
    </lcf76f155ced4ddcb4097134ff3c332f>
    <TaxCatchAll xmlns="0177d5fb-8597-4d6d-82b6-ef93c792b79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20C9B3703886D4CB22E06ACC4C49AF8" ma:contentTypeVersion="18" ma:contentTypeDescription="Create a new document." ma:contentTypeScope="" ma:versionID="e48f37f6b9928b1ce50fc2842fad4312">
  <xsd:schema xmlns:xsd="http://www.w3.org/2001/XMLSchema" xmlns:xs="http://www.w3.org/2001/XMLSchema" xmlns:p="http://schemas.microsoft.com/office/2006/metadata/properties" xmlns:ns2="48f6c3ca-1dfc-45c9-80d6-00357f658a1c" xmlns:ns3="0177d5fb-8597-4d6d-82b6-ef93c792b798" targetNamespace="http://schemas.microsoft.com/office/2006/metadata/properties" ma:root="true" ma:fieldsID="84b460397ac2191f071dcada0050a6c9" ns2:_="" ns3:_="">
    <xsd:import namespace="48f6c3ca-1dfc-45c9-80d6-00357f658a1c"/>
    <xsd:import namespace="0177d5fb-8597-4d6d-82b6-ef93c792b79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ServiceAutoTags"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f6c3ca-1dfc-45c9-80d6-00357f658a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83cab64-773b-408e-adad-3c56db964c2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177d5fb-8597-4d6d-82b6-ef93c792b79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7976244-365e-42a4-be42-dd832b31cd5c}" ma:internalName="TaxCatchAll" ma:showField="CatchAllData" ma:web="0177d5fb-8597-4d6d-82b6-ef93c792b7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0E0576-E783-4356-B894-BE11A5CF1EAF}">
  <ds:schemaRefs>
    <ds:schemaRef ds:uri="0177d5fb-8597-4d6d-82b6-ef93c792b798"/>
    <ds:schemaRef ds:uri="48f6c3ca-1dfc-45c9-80d6-00357f658a1c"/>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504F567-D686-4858-84F9-1BC670610497}">
  <ds:schemaRefs>
    <ds:schemaRef ds:uri="0177d5fb-8597-4d6d-82b6-ef93c792b798"/>
    <ds:schemaRef ds:uri="48f6c3ca-1dfc-45c9-80d6-00357f658a1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8867C9B-D4B4-4C43-9CEA-8FDBA39058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2025 CIHT presentation template</Template>
  <TotalTime>1088</TotalTime>
  <Words>1306</Words>
  <Application>Microsoft Office PowerPoint</Application>
  <PresentationFormat>Widescreen</PresentationFormat>
  <Paragraphs>118</Paragraphs>
  <Slides>9</Slides>
  <Notes>9</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9</vt:i4>
      </vt:variant>
    </vt:vector>
  </HeadingPairs>
  <TitlesOfParts>
    <vt:vector size="21" baseType="lpstr">
      <vt:lpstr>Arial</vt:lpstr>
      <vt:lpstr>Calibri</vt:lpstr>
      <vt:lpstr>Courier New</vt:lpstr>
      <vt:lpstr>Effra</vt:lpstr>
      <vt:lpstr>Effra Light</vt:lpstr>
      <vt:lpstr>Effra Medium</vt:lpstr>
      <vt:lpstr>Google Sans</vt:lpstr>
      <vt:lpstr>Lucida Grande</vt:lpstr>
      <vt:lpstr>Roboto Light</vt:lpstr>
      <vt:lpstr>2. Dividers</vt:lpstr>
      <vt:lpstr>1. Cover slides</vt:lpstr>
      <vt:lpstr>3. Content pages</vt:lpstr>
      <vt:lpstr>CIHT Partnerships Network</vt:lpstr>
      <vt:lpstr>Everyone understands the need for sustainable and integrated transport systems, which are safe and environmentally friendly.  The challenge is to make this vision a reality.  The CIHT Partnerships Network brings together people and companies who are responsible for making sure that our transport networks and systems are reliable and fit for purpose. Organisations are able to collaborate closely with each other and with CIHT to drive new standards of excellence in transportation infrastructure and services. </vt:lpstr>
      <vt:lpstr>Chartered Institution of Highways and Transportation  - Professional Institution - Learned Society - Charity - Membership organisation - Qualifications and Professional Development </vt:lpstr>
      <vt:lpstr>CIHT Partnerships Network</vt:lpstr>
      <vt:lpstr>CIHT Partners – June 2026</vt:lpstr>
      <vt:lpstr>Partner employee engagement with CIHT</vt:lpstr>
      <vt:lpstr>How to get involved</vt:lpstr>
      <vt:lpstr>Contact</vt:lpstr>
      <vt:lpstr>Partnerships Network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Joan Roemmele | CIHT</dc:creator>
  <cp:lastModifiedBy>Joan Roemmele | CIHT</cp:lastModifiedBy>
  <cp:revision>1</cp:revision>
  <dcterms:created xsi:type="dcterms:W3CDTF">2026-03-26T15:10:08Z</dcterms:created>
  <dcterms:modified xsi:type="dcterms:W3CDTF">2026-05-29T10:58:32Z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0x010100720C9B3703886D4CB22E06ACC4C49AF8</vt:lpwstr>
  </property>
  <property fmtid="{D5CDD505-2E9C-101B-9397-08002B2CF9AE}" pid="3" name="MediaServiceImageTags">
    <vt:lpwstr/>
  </property>
</Properties>
</file>